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6" r:id="rId4"/>
    <p:sldMasterId id="214748369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Figtree"/>
      <p:regular r:id="rId27"/>
      <p:bold r:id="rId28"/>
      <p:italic r:id="rId29"/>
      <p:boldItalic r:id="rId30"/>
    </p:embeddedFont>
    <p:embeddedFont>
      <p:font typeface="Figtree ExtraBold"/>
      <p:bold r:id="rId31"/>
      <p:boldItalic r:id="rId32"/>
    </p:embeddedFont>
    <p:embeddedFont>
      <p:font typeface="Hanken Grotesk"/>
      <p:regular r:id="rId33"/>
      <p:bold r:id="rId34"/>
      <p:italic r:id="rId35"/>
      <p:boldItalic r:id="rId36"/>
    </p:embeddedFont>
    <p:embeddedFont>
      <p:font typeface="Hanken Grotesk ExtraBold"/>
      <p:bold r:id="rId37"/>
      <p:boldItalic r:id="rId38"/>
    </p:embeddedFont>
    <p:embeddedFont>
      <p:font typeface="Manrope"/>
      <p:regular r:id="rId39"/>
      <p:bold r:id="rId40"/>
    </p:embeddedFont>
    <p:embeddedFont>
      <p:font typeface="Manrope ExtraBold"/>
      <p:bold r:id="rId41"/>
    </p:embeddedFont>
    <p:embeddedFont>
      <p:font typeface="Figtree SemiBold"/>
      <p:regular r:id="rId42"/>
      <p:bold r:id="rId43"/>
      <p:italic r:id="rId44"/>
      <p:boldItalic r:id="rId45"/>
    </p:embeddedFont>
    <p:embeddedFont>
      <p:font typeface="Work Sans SemiBold"/>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anrope-bold.fntdata"/><Relationship Id="rId42" Type="http://schemas.openxmlformats.org/officeDocument/2006/relationships/font" Target="fonts/FigtreeSemiBold-regular.fntdata"/><Relationship Id="rId41" Type="http://schemas.openxmlformats.org/officeDocument/2006/relationships/font" Target="fonts/ManropeExtraBold-bold.fntdata"/><Relationship Id="rId44" Type="http://schemas.openxmlformats.org/officeDocument/2006/relationships/font" Target="fonts/FigtreeSemiBold-italic.fntdata"/><Relationship Id="rId43" Type="http://schemas.openxmlformats.org/officeDocument/2006/relationships/font" Target="fonts/FigtreeSemiBold-bold.fntdata"/><Relationship Id="rId46" Type="http://schemas.openxmlformats.org/officeDocument/2006/relationships/font" Target="fonts/WorkSansSemiBold-regular.fntdata"/><Relationship Id="rId45" Type="http://schemas.openxmlformats.org/officeDocument/2006/relationships/font" Target="fonts/FigtreeSemiBol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WorkSansSemiBold-italic.fntdata"/><Relationship Id="rId47" Type="http://schemas.openxmlformats.org/officeDocument/2006/relationships/font" Target="fonts/WorkSansSemiBold-bold.fntdata"/><Relationship Id="rId49" Type="http://schemas.openxmlformats.org/officeDocument/2006/relationships/font" Target="fonts/WorkSansSemiBold-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FigtreeExtraBold-bold.fntdata"/><Relationship Id="rId30" Type="http://schemas.openxmlformats.org/officeDocument/2006/relationships/font" Target="fonts/Figtree-boldItalic.fntdata"/><Relationship Id="rId33" Type="http://schemas.openxmlformats.org/officeDocument/2006/relationships/font" Target="fonts/HankenGrotesk-regular.fntdata"/><Relationship Id="rId32" Type="http://schemas.openxmlformats.org/officeDocument/2006/relationships/font" Target="fonts/FigtreeExtraBold-boldItalic.fntdata"/><Relationship Id="rId35" Type="http://schemas.openxmlformats.org/officeDocument/2006/relationships/font" Target="fonts/HankenGrotesk-italic.fntdata"/><Relationship Id="rId34" Type="http://schemas.openxmlformats.org/officeDocument/2006/relationships/font" Target="fonts/HankenGrotesk-bold.fntdata"/><Relationship Id="rId37" Type="http://schemas.openxmlformats.org/officeDocument/2006/relationships/font" Target="fonts/HankenGroteskExtraBold-bold.fntdata"/><Relationship Id="rId36" Type="http://schemas.openxmlformats.org/officeDocument/2006/relationships/font" Target="fonts/HankenGrotesk-boldItalic.fntdata"/><Relationship Id="rId39" Type="http://schemas.openxmlformats.org/officeDocument/2006/relationships/font" Target="fonts/Manrope-regular.fntdata"/><Relationship Id="rId38" Type="http://schemas.openxmlformats.org/officeDocument/2006/relationships/font" Target="fonts/HankenGroteskExtraBold-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Figtree-bold.fntdata"/><Relationship Id="rId27" Type="http://schemas.openxmlformats.org/officeDocument/2006/relationships/font" Target="fonts/Figtree-regular.fntdata"/><Relationship Id="rId29" Type="http://schemas.openxmlformats.org/officeDocument/2006/relationships/font" Target="fonts/Figtree-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SLIDES_API138412474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SLIDES_API138412474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308f8f9b1aa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308f8f9b1aa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308f8f9b1aa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308f8f9b1aa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308f8f9b1a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308f8f9b1a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308f8f9b1aa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308f8f9b1aa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308f8f9b1aa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308f8f9b1aa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308f8f9b1aa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308f8f9b1aa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308f8f9b1aa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308f8f9b1aa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308f8f9b1aa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308f8f9b1aa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SLIDES_API1384124749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SLIDES_API1384124749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SLIDES_API1384124749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SLIDES_API1384124749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308f8f9b1a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308f8f9b1a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SLIDES_API1384124749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SLIDES_API1384124749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SLIDES_API1384124749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SLIDES_API1384124749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SLIDES_API1384124749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SLIDES_API1384124749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308f8f9b1aa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308f8f9b1aa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308f8f9b1aa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308f8f9b1aa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308f8f9b1aa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308f8f9b1aa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SLIDES_API1384124749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SLIDES_API1384124749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SLIDES_API1384124749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SLIDES_API1384124749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Paragraph v1" type="title">
  <p:cSld name="TITLE">
    <p:spTree>
      <p:nvGrpSpPr>
        <p:cNvPr id="54" name="Shape 54"/>
        <p:cNvGrpSpPr/>
        <p:nvPr/>
      </p:nvGrpSpPr>
      <p:grpSpPr>
        <a:xfrm>
          <a:off x="0" y="0"/>
          <a:ext cx="0" cy="0"/>
          <a:chOff x="0" y="0"/>
          <a:chExt cx="0" cy="0"/>
        </a:xfrm>
      </p:grpSpPr>
      <p:sp>
        <p:nvSpPr>
          <p:cNvPr id="55" name="Google Shape;5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14"/>
          <p:cNvSpPr/>
          <p:nvPr/>
        </p:nvSpPr>
        <p:spPr>
          <a:xfrm flipH="1" rot="10800000">
            <a:off x="0" y="-200"/>
            <a:ext cx="7841100" cy="1426200"/>
          </a:xfrm>
          <a:prstGeom prst="round1Rect">
            <a:avLst>
              <a:gd fmla="val 2716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txBox="1"/>
          <p:nvPr>
            <p:ph type="ctrTitle"/>
          </p:nvPr>
        </p:nvSpPr>
        <p:spPr>
          <a:xfrm>
            <a:off x="432000" y="289700"/>
            <a:ext cx="6372000" cy="54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p:txBody>
      </p:sp>
      <p:sp>
        <p:nvSpPr>
          <p:cNvPr id="58" name="Google Shape;58;p14"/>
          <p:cNvSpPr txBox="1"/>
          <p:nvPr>
            <p:ph idx="1" type="body"/>
          </p:nvPr>
        </p:nvSpPr>
        <p:spPr>
          <a:xfrm>
            <a:off x="432000" y="1727700"/>
            <a:ext cx="6372000" cy="30387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Paragraph v2 - Image" type="secHead">
  <p:cSld name="SECTION_HEADER">
    <p:spTree>
      <p:nvGrpSpPr>
        <p:cNvPr id="59" name="Shape 59"/>
        <p:cNvGrpSpPr/>
        <p:nvPr/>
      </p:nvGrpSpPr>
      <p:grpSpPr>
        <a:xfrm>
          <a:off x="0" y="0"/>
          <a:ext cx="0" cy="0"/>
          <a:chOff x="0" y="0"/>
          <a:chExt cx="0" cy="0"/>
        </a:xfrm>
      </p:grpSpPr>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1" name="Google Shape;61;p15"/>
          <p:cNvSpPr/>
          <p:nvPr/>
        </p:nvSpPr>
        <p:spPr>
          <a:xfrm flipH="1" rot="10800000">
            <a:off x="1013500" y="-125"/>
            <a:ext cx="4107600" cy="5140800"/>
          </a:xfrm>
          <a:prstGeom prst="round1Rect">
            <a:avLst>
              <a:gd fmla="val 2263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5"/>
          <p:cNvSpPr/>
          <p:nvPr>
            <p:ph idx="2" type="pic"/>
          </p:nvPr>
        </p:nvSpPr>
        <p:spPr>
          <a:xfrm>
            <a:off x="0" y="399600"/>
            <a:ext cx="3947400" cy="4743900"/>
          </a:xfrm>
          <a:prstGeom prst="round1Rect">
            <a:avLst>
              <a:gd fmla="val 22505" name="adj"/>
            </a:avLst>
          </a:prstGeom>
          <a:noFill/>
          <a:ln>
            <a:noFill/>
          </a:ln>
        </p:spPr>
      </p:sp>
      <p:sp>
        <p:nvSpPr>
          <p:cNvPr id="63" name="Google Shape;63;p15"/>
          <p:cNvSpPr txBox="1"/>
          <p:nvPr>
            <p:ph idx="1" type="body"/>
          </p:nvPr>
        </p:nvSpPr>
        <p:spPr>
          <a:xfrm>
            <a:off x="5306400" y="1194750"/>
            <a:ext cx="3650400" cy="3586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64" name="Google Shape;64;p15"/>
          <p:cNvSpPr txBox="1"/>
          <p:nvPr>
            <p:ph type="ctrTitle"/>
          </p:nvPr>
        </p:nvSpPr>
        <p:spPr>
          <a:xfrm>
            <a:off x="5306400" y="399600"/>
            <a:ext cx="3650400" cy="547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paragraphs" type="tx">
  <p:cSld name="TITLE_AND_BODY">
    <p:spTree>
      <p:nvGrpSpPr>
        <p:cNvPr id="65" name="Shape 65"/>
        <p:cNvGrpSpPr/>
        <p:nvPr/>
      </p:nvGrpSpPr>
      <p:grpSpPr>
        <a:xfrm>
          <a:off x="0" y="0"/>
          <a:ext cx="0" cy="0"/>
          <a:chOff x="0" y="0"/>
          <a:chExt cx="0" cy="0"/>
        </a:xfrm>
      </p:grpSpPr>
      <p:sp>
        <p:nvSpPr>
          <p:cNvPr id="66" name="Google Shape;6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7" name="Google Shape;67;p16"/>
          <p:cNvSpPr/>
          <p:nvPr/>
        </p:nvSpPr>
        <p:spPr>
          <a:xfrm rot="10800000">
            <a:off x="356100" y="-50"/>
            <a:ext cx="8787900" cy="1431000"/>
          </a:xfrm>
          <a:prstGeom prst="round1Rect">
            <a:avLst>
              <a:gd fmla="val 2716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6"/>
          <p:cNvSpPr txBox="1"/>
          <p:nvPr>
            <p:ph type="ctrTitle"/>
          </p:nvPr>
        </p:nvSpPr>
        <p:spPr>
          <a:xfrm>
            <a:off x="778850" y="299625"/>
            <a:ext cx="7915800" cy="54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p:txBody>
      </p:sp>
      <p:sp>
        <p:nvSpPr>
          <p:cNvPr id="69" name="Google Shape;69;p16"/>
          <p:cNvSpPr txBox="1"/>
          <p:nvPr>
            <p:ph idx="1" type="body"/>
          </p:nvPr>
        </p:nvSpPr>
        <p:spPr>
          <a:xfrm>
            <a:off x="778850" y="1623851"/>
            <a:ext cx="7915800" cy="992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0" name="Google Shape;70;p16"/>
          <p:cNvSpPr txBox="1"/>
          <p:nvPr>
            <p:ph idx="2" type="body"/>
          </p:nvPr>
        </p:nvSpPr>
        <p:spPr>
          <a:xfrm>
            <a:off x="778850" y="2710288"/>
            <a:ext cx="7915800" cy="992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1" name="Google Shape;71;p16"/>
          <p:cNvSpPr txBox="1"/>
          <p:nvPr>
            <p:ph idx="3" type="body"/>
          </p:nvPr>
        </p:nvSpPr>
        <p:spPr>
          <a:xfrm>
            <a:off x="778850" y="3796724"/>
            <a:ext cx="7915800" cy="992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1" type="twoColTx">
  <p:cSld name="TITLE_AND_TWO_COLUMNS">
    <p:spTree>
      <p:nvGrpSpPr>
        <p:cNvPr id="72" name="Shape 72"/>
        <p:cNvGrpSpPr/>
        <p:nvPr/>
      </p:nvGrpSpPr>
      <p:grpSpPr>
        <a:xfrm>
          <a:off x="0" y="0"/>
          <a:ext cx="0" cy="0"/>
          <a:chOff x="0" y="0"/>
          <a:chExt cx="0" cy="0"/>
        </a:xfrm>
      </p:grpSpPr>
      <p:sp>
        <p:nvSpPr>
          <p:cNvPr id="73" name="Google Shape;73;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4" name="Google Shape;74;p17"/>
          <p:cNvSpPr/>
          <p:nvPr/>
        </p:nvSpPr>
        <p:spPr>
          <a:xfrm rot="10800000">
            <a:off x="1191800" y="1350"/>
            <a:ext cx="7956900" cy="5140800"/>
          </a:xfrm>
          <a:prstGeom prst="round1Rect">
            <a:avLst>
              <a:gd fmla="val 1460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7"/>
          <p:cNvSpPr txBox="1"/>
          <p:nvPr>
            <p:ph idx="1" type="subTitle"/>
          </p:nvPr>
        </p:nvSpPr>
        <p:spPr>
          <a:xfrm>
            <a:off x="1855975" y="683650"/>
            <a:ext cx="6729600" cy="435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76" name="Google Shape;76;p17"/>
          <p:cNvSpPr txBox="1"/>
          <p:nvPr>
            <p:ph idx="2" type="body"/>
          </p:nvPr>
        </p:nvSpPr>
        <p:spPr>
          <a:xfrm>
            <a:off x="1855975" y="1174150"/>
            <a:ext cx="6729600" cy="1129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77" name="Google Shape;77;p17"/>
          <p:cNvSpPr txBox="1"/>
          <p:nvPr>
            <p:ph type="ctrTitle"/>
          </p:nvPr>
        </p:nvSpPr>
        <p:spPr>
          <a:xfrm rot="-5400000">
            <a:off x="-1631700" y="2222350"/>
            <a:ext cx="44709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p:txBody>
      </p:sp>
      <p:sp>
        <p:nvSpPr>
          <p:cNvPr id="78" name="Google Shape;78;p17"/>
          <p:cNvSpPr/>
          <p:nvPr/>
        </p:nvSpPr>
        <p:spPr>
          <a:xfrm>
            <a:off x="1696675" y="683650"/>
            <a:ext cx="54300" cy="16122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79" name="Google Shape;79;p17"/>
          <p:cNvSpPr txBox="1"/>
          <p:nvPr>
            <p:ph idx="3" type="subTitle"/>
          </p:nvPr>
        </p:nvSpPr>
        <p:spPr>
          <a:xfrm>
            <a:off x="1855975" y="2688550"/>
            <a:ext cx="6729600" cy="435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80" name="Google Shape;80;p17"/>
          <p:cNvSpPr txBox="1"/>
          <p:nvPr>
            <p:ph idx="4" type="body"/>
          </p:nvPr>
        </p:nvSpPr>
        <p:spPr>
          <a:xfrm>
            <a:off x="1855975" y="3179050"/>
            <a:ext cx="6729600" cy="1129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81" name="Google Shape;81;p17"/>
          <p:cNvSpPr/>
          <p:nvPr/>
        </p:nvSpPr>
        <p:spPr>
          <a:xfrm>
            <a:off x="1696675" y="2688550"/>
            <a:ext cx="54300" cy="16122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2" type="titleOnly">
  <p:cSld name="TITLE_ONLY">
    <p:bg>
      <p:bgPr>
        <a:solidFill>
          <a:schemeClr val="accent1"/>
        </a:solidFill>
      </p:bgPr>
    </p:bg>
    <p:spTree>
      <p:nvGrpSpPr>
        <p:cNvPr id="82" name="Shape 82"/>
        <p:cNvGrpSpPr/>
        <p:nvPr/>
      </p:nvGrpSpPr>
      <p:grpSpPr>
        <a:xfrm>
          <a:off x="0" y="0"/>
          <a:ext cx="0" cy="0"/>
          <a:chOff x="0" y="0"/>
          <a:chExt cx="0" cy="0"/>
        </a:xfrm>
      </p:grpSpPr>
      <p:sp>
        <p:nvSpPr>
          <p:cNvPr id="83" name="Google Shape;83;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4" name="Google Shape;84;p18"/>
          <p:cNvSpPr/>
          <p:nvPr/>
        </p:nvSpPr>
        <p:spPr>
          <a:xfrm rot="10800000">
            <a:off x="1027500" y="1350"/>
            <a:ext cx="8116500" cy="5140800"/>
          </a:xfrm>
          <a:prstGeom prst="round1Rect">
            <a:avLst>
              <a:gd fmla="val 2263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8"/>
          <p:cNvSpPr txBox="1"/>
          <p:nvPr>
            <p:ph type="ctrTitle"/>
          </p:nvPr>
        </p:nvSpPr>
        <p:spPr>
          <a:xfrm>
            <a:off x="1976400" y="238650"/>
            <a:ext cx="6688500" cy="547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6" name="Google Shape;86;p18"/>
          <p:cNvSpPr/>
          <p:nvPr/>
        </p:nvSpPr>
        <p:spPr>
          <a:xfrm>
            <a:off x="2064825" y="1104572"/>
            <a:ext cx="274200" cy="274200"/>
          </a:xfrm>
          <a:prstGeom prst="roundRect">
            <a:avLst>
              <a:gd fmla="val 30676"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8"/>
          <p:cNvSpPr/>
          <p:nvPr/>
        </p:nvSpPr>
        <p:spPr>
          <a:xfrm>
            <a:off x="5308125" y="1104572"/>
            <a:ext cx="274200" cy="274200"/>
          </a:xfrm>
          <a:prstGeom prst="roundRect">
            <a:avLst>
              <a:gd fmla="val 3067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8"/>
          <p:cNvSpPr txBox="1"/>
          <p:nvPr>
            <p:ph idx="1" type="subTitle"/>
          </p:nvPr>
        </p:nvSpPr>
        <p:spPr>
          <a:xfrm>
            <a:off x="1976400" y="1567500"/>
            <a:ext cx="2969400" cy="547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89" name="Google Shape;89;p18"/>
          <p:cNvSpPr txBox="1"/>
          <p:nvPr>
            <p:ph idx="2" type="body"/>
          </p:nvPr>
        </p:nvSpPr>
        <p:spPr>
          <a:xfrm>
            <a:off x="1976400" y="2215500"/>
            <a:ext cx="2969400" cy="2350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90" name="Google Shape;90;p18"/>
          <p:cNvSpPr txBox="1"/>
          <p:nvPr>
            <p:ph idx="3" type="subTitle"/>
          </p:nvPr>
        </p:nvSpPr>
        <p:spPr>
          <a:xfrm>
            <a:off x="5218475" y="1567500"/>
            <a:ext cx="2969400" cy="547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91" name="Google Shape;91;p18"/>
          <p:cNvSpPr txBox="1"/>
          <p:nvPr>
            <p:ph idx="4" type="body"/>
          </p:nvPr>
        </p:nvSpPr>
        <p:spPr>
          <a:xfrm>
            <a:off x="5218475" y="2215500"/>
            <a:ext cx="2969400" cy="2350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3">
  <p:cSld name="ONE_COLUMN_TEXT">
    <p:spTree>
      <p:nvGrpSpPr>
        <p:cNvPr id="92" name="Shape 92"/>
        <p:cNvGrpSpPr/>
        <p:nvPr/>
      </p:nvGrpSpPr>
      <p:grpSpPr>
        <a:xfrm>
          <a:off x="0" y="0"/>
          <a:ext cx="0" cy="0"/>
          <a:chOff x="0" y="0"/>
          <a:chExt cx="0" cy="0"/>
        </a:xfrm>
      </p:grpSpPr>
      <p:sp>
        <p:nvSpPr>
          <p:cNvPr id="93" name="Google Shape;93;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9"/>
          <p:cNvSpPr/>
          <p:nvPr/>
        </p:nvSpPr>
        <p:spPr>
          <a:xfrm>
            <a:off x="719025" y="1099600"/>
            <a:ext cx="3749700" cy="3625200"/>
          </a:xfrm>
          <a:prstGeom prst="roundRect">
            <a:avLst>
              <a:gd fmla="val 88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9"/>
          <p:cNvSpPr/>
          <p:nvPr/>
        </p:nvSpPr>
        <p:spPr>
          <a:xfrm>
            <a:off x="1111480" y="1405513"/>
            <a:ext cx="243000" cy="243000"/>
          </a:xfrm>
          <a:prstGeom prst="roundRect">
            <a:avLst>
              <a:gd fmla="val 3067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9"/>
          <p:cNvSpPr/>
          <p:nvPr/>
        </p:nvSpPr>
        <p:spPr>
          <a:xfrm>
            <a:off x="4675275" y="1099600"/>
            <a:ext cx="3749700" cy="3625200"/>
          </a:xfrm>
          <a:prstGeom prst="roundRect">
            <a:avLst>
              <a:gd fmla="val 88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9"/>
          <p:cNvSpPr/>
          <p:nvPr/>
        </p:nvSpPr>
        <p:spPr>
          <a:xfrm>
            <a:off x="5067730" y="1405513"/>
            <a:ext cx="243000" cy="243000"/>
          </a:xfrm>
          <a:prstGeom prst="roundRect">
            <a:avLst>
              <a:gd fmla="val 3067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9"/>
          <p:cNvSpPr txBox="1"/>
          <p:nvPr>
            <p:ph idx="1" type="subTitle"/>
          </p:nvPr>
        </p:nvSpPr>
        <p:spPr>
          <a:xfrm>
            <a:off x="1033200" y="1750209"/>
            <a:ext cx="3132000" cy="49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99" name="Google Shape;99;p19"/>
          <p:cNvSpPr txBox="1"/>
          <p:nvPr>
            <p:ph idx="2" type="body"/>
          </p:nvPr>
        </p:nvSpPr>
        <p:spPr>
          <a:xfrm>
            <a:off x="1033200" y="2312929"/>
            <a:ext cx="3132000" cy="2031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100" name="Google Shape;100;p19"/>
          <p:cNvSpPr txBox="1"/>
          <p:nvPr>
            <p:ph idx="3" type="subTitle"/>
          </p:nvPr>
        </p:nvSpPr>
        <p:spPr>
          <a:xfrm>
            <a:off x="4989600" y="1750209"/>
            <a:ext cx="3132000" cy="49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101" name="Google Shape;101;p19"/>
          <p:cNvSpPr txBox="1"/>
          <p:nvPr>
            <p:ph idx="4" type="body"/>
          </p:nvPr>
        </p:nvSpPr>
        <p:spPr>
          <a:xfrm>
            <a:off x="4989600" y="2312929"/>
            <a:ext cx="3132000" cy="2031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102" name="Google Shape;102;p19"/>
          <p:cNvSpPr txBox="1"/>
          <p:nvPr>
            <p:ph type="ctrTitle"/>
          </p:nvPr>
        </p:nvSpPr>
        <p:spPr>
          <a:xfrm>
            <a:off x="720000" y="240225"/>
            <a:ext cx="77076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1 No Image">
  <p:cSld name="MAIN_POINT">
    <p:bg>
      <p:bgPr>
        <a:solidFill>
          <a:schemeClr val="accent1"/>
        </a:solidFill>
      </p:bgPr>
    </p:bg>
    <p:spTree>
      <p:nvGrpSpPr>
        <p:cNvPr id="103" name="Shape 103"/>
        <p:cNvGrpSpPr/>
        <p:nvPr/>
      </p:nvGrpSpPr>
      <p:grpSpPr>
        <a:xfrm>
          <a:off x="0" y="0"/>
          <a:ext cx="0" cy="0"/>
          <a:chOff x="0" y="0"/>
          <a:chExt cx="0" cy="0"/>
        </a:xfrm>
      </p:grpSpPr>
      <p:sp>
        <p:nvSpPr>
          <p:cNvPr id="104" name="Google Shape;10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20"/>
          <p:cNvSpPr/>
          <p:nvPr/>
        </p:nvSpPr>
        <p:spPr>
          <a:xfrm flipH="1" rot="10800000">
            <a:off x="0" y="-25"/>
            <a:ext cx="8241300" cy="1411200"/>
          </a:xfrm>
          <a:prstGeom prst="round1Rect">
            <a:avLst>
              <a:gd fmla="val 271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0"/>
          <p:cNvSpPr txBox="1"/>
          <p:nvPr>
            <p:ph type="ctrTitle"/>
          </p:nvPr>
        </p:nvSpPr>
        <p:spPr>
          <a:xfrm>
            <a:off x="327600" y="268350"/>
            <a:ext cx="7026600" cy="547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7" name="Google Shape;107;p20"/>
          <p:cNvSpPr txBox="1"/>
          <p:nvPr>
            <p:ph idx="1" type="body"/>
          </p:nvPr>
        </p:nvSpPr>
        <p:spPr>
          <a:xfrm>
            <a:off x="327600" y="1686025"/>
            <a:ext cx="7920000" cy="2977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1">
  <p:cSld name="SECTION_TITLE_AND_DESCRIPTION">
    <p:spTree>
      <p:nvGrpSpPr>
        <p:cNvPr id="108" name="Shape 108"/>
        <p:cNvGrpSpPr/>
        <p:nvPr/>
      </p:nvGrpSpPr>
      <p:grpSpPr>
        <a:xfrm>
          <a:off x="0" y="0"/>
          <a:ext cx="0" cy="0"/>
          <a:chOff x="0" y="0"/>
          <a:chExt cx="0" cy="0"/>
        </a:xfrm>
      </p:grpSpPr>
      <p:sp>
        <p:nvSpPr>
          <p:cNvPr id="109" name="Google Shape;10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0" name="Google Shape;110;p21"/>
          <p:cNvSpPr/>
          <p:nvPr/>
        </p:nvSpPr>
        <p:spPr>
          <a:xfrm>
            <a:off x="-19850" y="-30150"/>
            <a:ext cx="4305900" cy="5174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 name="Google Shape;111;p21"/>
          <p:cNvSpPr/>
          <p:nvPr>
            <p:ph idx="2" type="pic"/>
          </p:nvPr>
        </p:nvSpPr>
        <p:spPr>
          <a:xfrm>
            <a:off x="-19850" y="-30150"/>
            <a:ext cx="4305900" cy="5174700"/>
          </a:xfrm>
          <a:prstGeom prst="round1Rect">
            <a:avLst>
              <a:gd fmla="val 22505" name="adj"/>
            </a:avLst>
          </a:prstGeom>
          <a:noFill/>
          <a:ln>
            <a:noFill/>
          </a:ln>
        </p:spPr>
      </p:sp>
      <p:sp>
        <p:nvSpPr>
          <p:cNvPr id="112" name="Google Shape;112;p21"/>
          <p:cNvSpPr txBox="1"/>
          <p:nvPr>
            <p:ph type="ctrTitle"/>
          </p:nvPr>
        </p:nvSpPr>
        <p:spPr>
          <a:xfrm>
            <a:off x="4600800" y="363600"/>
            <a:ext cx="4201200" cy="540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13" name="Google Shape;113;p21"/>
          <p:cNvSpPr txBox="1"/>
          <p:nvPr>
            <p:ph idx="1" type="body"/>
          </p:nvPr>
        </p:nvSpPr>
        <p:spPr>
          <a:xfrm>
            <a:off x="4600800" y="1044000"/>
            <a:ext cx="4201200" cy="373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2">
  <p:cSld name="CAPTION_ONLY">
    <p:spTree>
      <p:nvGrpSpPr>
        <p:cNvPr id="114" name="Shape 114"/>
        <p:cNvGrpSpPr/>
        <p:nvPr/>
      </p:nvGrpSpPr>
      <p:grpSpPr>
        <a:xfrm>
          <a:off x="0" y="0"/>
          <a:ext cx="0" cy="0"/>
          <a:chOff x="0" y="0"/>
          <a:chExt cx="0" cy="0"/>
        </a:xfrm>
      </p:grpSpPr>
      <p:sp>
        <p:nvSpPr>
          <p:cNvPr id="115" name="Google Shape;115;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6" name="Google Shape;116;p22"/>
          <p:cNvSpPr/>
          <p:nvPr/>
        </p:nvSpPr>
        <p:spPr>
          <a:xfrm flipH="1">
            <a:off x="4821775" y="-15150"/>
            <a:ext cx="4367700" cy="517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 name="Google Shape;117;p22"/>
          <p:cNvSpPr/>
          <p:nvPr/>
        </p:nvSpPr>
        <p:spPr>
          <a:xfrm rot="10800000">
            <a:off x="4821875" y="-29300"/>
            <a:ext cx="3083700" cy="4490400"/>
          </a:xfrm>
          <a:prstGeom prst="round1Rect">
            <a:avLst>
              <a:gd fmla="val 22635"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2"/>
          <p:cNvSpPr/>
          <p:nvPr>
            <p:ph idx="2" type="pic"/>
          </p:nvPr>
        </p:nvSpPr>
        <p:spPr>
          <a:xfrm flipH="1">
            <a:off x="5235000" y="446550"/>
            <a:ext cx="3909000" cy="4698000"/>
          </a:xfrm>
          <a:prstGeom prst="round1Rect">
            <a:avLst>
              <a:gd fmla="val 22505" name="adj"/>
            </a:avLst>
          </a:prstGeom>
          <a:noFill/>
          <a:ln>
            <a:noFill/>
          </a:ln>
        </p:spPr>
      </p:sp>
      <p:sp>
        <p:nvSpPr>
          <p:cNvPr id="119" name="Google Shape;119;p22"/>
          <p:cNvSpPr txBox="1"/>
          <p:nvPr>
            <p:ph type="ctrTitle"/>
          </p:nvPr>
        </p:nvSpPr>
        <p:spPr>
          <a:xfrm>
            <a:off x="471600" y="363600"/>
            <a:ext cx="4201200" cy="540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0" name="Google Shape;120;p22"/>
          <p:cNvSpPr txBox="1"/>
          <p:nvPr>
            <p:ph idx="1" type="body"/>
          </p:nvPr>
        </p:nvSpPr>
        <p:spPr>
          <a:xfrm>
            <a:off x="471600" y="1044000"/>
            <a:ext cx="4201200" cy="373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
  <p:cSld name="BIG_NUMBER">
    <p:spTree>
      <p:nvGrpSpPr>
        <p:cNvPr id="121" name="Shape 121"/>
        <p:cNvGrpSpPr/>
        <p:nvPr/>
      </p:nvGrpSpPr>
      <p:grpSpPr>
        <a:xfrm>
          <a:off x="0" y="0"/>
          <a:ext cx="0" cy="0"/>
          <a:chOff x="0" y="0"/>
          <a:chExt cx="0" cy="0"/>
        </a:xfrm>
      </p:grpSpPr>
      <p:sp>
        <p:nvSpPr>
          <p:cNvPr id="122" name="Google Shape;12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3" name="Google Shape;123;p23"/>
          <p:cNvSpPr/>
          <p:nvPr/>
        </p:nvSpPr>
        <p:spPr>
          <a:xfrm>
            <a:off x="0" y="1168825"/>
            <a:ext cx="9144000" cy="4220400"/>
          </a:xfrm>
          <a:prstGeom prst="round1Rect">
            <a:avLst>
              <a:gd fmla="val 2716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23"/>
          <p:cNvCxnSpPr/>
          <p:nvPr/>
        </p:nvCxnSpPr>
        <p:spPr>
          <a:xfrm>
            <a:off x="3173475" y="1570122"/>
            <a:ext cx="0" cy="3268800"/>
          </a:xfrm>
          <a:prstGeom prst="straightConnector1">
            <a:avLst/>
          </a:prstGeom>
          <a:noFill/>
          <a:ln cap="flat" cmpd="sng" w="9525">
            <a:solidFill>
              <a:schemeClr val="lt1"/>
            </a:solidFill>
            <a:prstDash val="solid"/>
            <a:round/>
            <a:headEnd len="med" w="med" type="none"/>
            <a:tailEnd len="med" w="med" type="none"/>
          </a:ln>
        </p:spPr>
      </p:cxnSp>
      <p:cxnSp>
        <p:nvCxnSpPr>
          <p:cNvPr id="125" name="Google Shape;125;p23"/>
          <p:cNvCxnSpPr/>
          <p:nvPr/>
        </p:nvCxnSpPr>
        <p:spPr>
          <a:xfrm>
            <a:off x="5994100" y="1609359"/>
            <a:ext cx="0" cy="3268800"/>
          </a:xfrm>
          <a:prstGeom prst="straightConnector1">
            <a:avLst/>
          </a:prstGeom>
          <a:noFill/>
          <a:ln cap="flat" cmpd="sng" w="9525">
            <a:solidFill>
              <a:schemeClr val="lt1"/>
            </a:solidFill>
            <a:prstDash val="solid"/>
            <a:round/>
            <a:headEnd len="med" w="med" type="none"/>
            <a:tailEnd len="med" w="med" type="none"/>
          </a:ln>
        </p:spPr>
      </p:cxnSp>
      <p:sp>
        <p:nvSpPr>
          <p:cNvPr id="126" name="Google Shape;126;p23"/>
          <p:cNvSpPr txBox="1"/>
          <p:nvPr>
            <p:ph type="ctrTitle"/>
          </p:nvPr>
        </p:nvSpPr>
        <p:spPr>
          <a:xfrm>
            <a:off x="349200" y="202700"/>
            <a:ext cx="7916400" cy="540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7" name="Google Shape;127;p23"/>
          <p:cNvSpPr txBox="1"/>
          <p:nvPr>
            <p:ph idx="1" type="subTitle"/>
          </p:nvPr>
        </p:nvSpPr>
        <p:spPr>
          <a:xfrm>
            <a:off x="565200" y="1505126"/>
            <a:ext cx="2332800" cy="58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128" name="Google Shape;128;p23"/>
          <p:cNvSpPr txBox="1"/>
          <p:nvPr>
            <p:ph idx="2" type="body"/>
          </p:nvPr>
        </p:nvSpPr>
        <p:spPr>
          <a:xfrm>
            <a:off x="565200" y="2203158"/>
            <a:ext cx="2332800" cy="2532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129" name="Google Shape;129;p23"/>
          <p:cNvSpPr txBox="1"/>
          <p:nvPr>
            <p:ph idx="3" type="subTitle"/>
          </p:nvPr>
        </p:nvSpPr>
        <p:spPr>
          <a:xfrm>
            <a:off x="3405600" y="1505126"/>
            <a:ext cx="2332800" cy="58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130" name="Google Shape;130;p23"/>
          <p:cNvSpPr txBox="1"/>
          <p:nvPr>
            <p:ph idx="4" type="body"/>
          </p:nvPr>
        </p:nvSpPr>
        <p:spPr>
          <a:xfrm>
            <a:off x="3405600" y="2203158"/>
            <a:ext cx="2332800" cy="2532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131" name="Google Shape;131;p23"/>
          <p:cNvSpPr txBox="1"/>
          <p:nvPr>
            <p:ph idx="5" type="subTitle"/>
          </p:nvPr>
        </p:nvSpPr>
        <p:spPr>
          <a:xfrm>
            <a:off x="6246000" y="1505126"/>
            <a:ext cx="2332800" cy="58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Font typeface="Figtree SemiBold"/>
              <a:buNone/>
              <a:defRPr sz="1400">
                <a:solidFill>
                  <a:schemeClr val="lt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132" name="Google Shape;132;p23"/>
          <p:cNvSpPr txBox="1"/>
          <p:nvPr>
            <p:ph idx="6" type="body"/>
          </p:nvPr>
        </p:nvSpPr>
        <p:spPr>
          <a:xfrm>
            <a:off x="6246000" y="2203158"/>
            <a:ext cx="2332800" cy="2532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2" type="blank">
  <p:cSld name="BLANK">
    <p:spTree>
      <p:nvGrpSpPr>
        <p:cNvPr id="133" name="Shape 133"/>
        <p:cNvGrpSpPr/>
        <p:nvPr/>
      </p:nvGrpSpPr>
      <p:grpSpPr>
        <a:xfrm>
          <a:off x="0" y="0"/>
          <a:ext cx="0" cy="0"/>
          <a:chOff x="0" y="0"/>
          <a:chExt cx="0" cy="0"/>
        </a:xfrm>
      </p:grpSpPr>
      <p:sp>
        <p:nvSpPr>
          <p:cNvPr id="134" name="Google Shape;13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5" name="Google Shape;135;p24"/>
          <p:cNvSpPr txBox="1"/>
          <p:nvPr>
            <p:ph idx="1" type="subTitle"/>
          </p:nvPr>
        </p:nvSpPr>
        <p:spPr>
          <a:xfrm>
            <a:off x="968400" y="1351300"/>
            <a:ext cx="1886400" cy="43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36" name="Google Shape;136;p24"/>
          <p:cNvSpPr txBox="1"/>
          <p:nvPr>
            <p:ph idx="2" type="body"/>
          </p:nvPr>
        </p:nvSpPr>
        <p:spPr>
          <a:xfrm>
            <a:off x="968400" y="1868600"/>
            <a:ext cx="1886400" cy="2920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37" name="Google Shape;137;p24"/>
          <p:cNvSpPr txBox="1"/>
          <p:nvPr>
            <p:ph idx="3" type="subTitle"/>
          </p:nvPr>
        </p:nvSpPr>
        <p:spPr>
          <a:xfrm>
            <a:off x="3628800" y="1351300"/>
            <a:ext cx="1886400" cy="43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38" name="Google Shape;138;p24"/>
          <p:cNvSpPr txBox="1"/>
          <p:nvPr>
            <p:ph idx="4" type="body"/>
          </p:nvPr>
        </p:nvSpPr>
        <p:spPr>
          <a:xfrm>
            <a:off x="3628800" y="1868600"/>
            <a:ext cx="1886400" cy="2920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39" name="Google Shape;139;p24"/>
          <p:cNvSpPr txBox="1"/>
          <p:nvPr>
            <p:ph idx="5" type="subTitle"/>
          </p:nvPr>
        </p:nvSpPr>
        <p:spPr>
          <a:xfrm>
            <a:off x="6289200" y="1351300"/>
            <a:ext cx="1886400" cy="43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140" name="Google Shape;140;p24"/>
          <p:cNvSpPr txBox="1"/>
          <p:nvPr>
            <p:ph idx="6" type="body"/>
          </p:nvPr>
        </p:nvSpPr>
        <p:spPr>
          <a:xfrm>
            <a:off x="6289200" y="1868575"/>
            <a:ext cx="1886400" cy="2920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41" name="Google Shape;141;p24"/>
          <p:cNvSpPr txBox="1"/>
          <p:nvPr>
            <p:ph type="ctrTitle"/>
          </p:nvPr>
        </p:nvSpPr>
        <p:spPr>
          <a:xfrm>
            <a:off x="677400" y="228925"/>
            <a:ext cx="7789200" cy="5400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p:txBody>
      </p:sp>
      <p:sp>
        <p:nvSpPr>
          <p:cNvPr id="142" name="Google Shape;142;p24"/>
          <p:cNvSpPr/>
          <p:nvPr/>
        </p:nvSpPr>
        <p:spPr>
          <a:xfrm rot="5400000">
            <a:off x="1892625" y="-38075"/>
            <a:ext cx="54300" cy="2413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143" name="Google Shape;143;p24"/>
          <p:cNvSpPr/>
          <p:nvPr/>
        </p:nvSpPr>
        <p:spPr>
          <a:xfrm rot="5400000">
            <a:off x="4544850" y="-50212"/>
            <a:ext cx="54300" cy="24132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144" name="Google Shape;144;p24"/>
          <p:cNvSpPr/>
          <p:nvPr/>
        </p:nvSpPr>
        <p:spPr>
          <a:xfrm rot="5400000">
            <a:off x="7197075" y="-53337"/>
            <a:ext cx="54300" cy="2413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3">
  <p:cSld name="CUSTOM">
    <p:spTree>
      <p:nvGrpSpPr>
        <p:cNvPr id="145" name="Shape 145"/>
        <p:cNvGrpSpPr/>
        <p:nvPr/>
      </p:nvGrpSpPr>
      <p:grpSpPr>
        <a:xfrm>
          <a:off x="0" y="0"/>
          <a:ext cx="0" cy="0"/>
          <a:chOff x="0" y="0"/>
          <a:chExt cx="0" cy="0"/>
        </a:xfrm>
      </p:grpSpPr>
      <p:sp>
        <p:nvSpPr>
          <p:cNvPr id="146" name="Google Shape;146;p25"/>
          <p:cNvSpPr/>
          <p:nvPr/>
        </p:nvSpPr>
        <p:spPr>
          <a:xfrm flipH="1" rot="10800000">
            <a:off x="0" y="1350"/>
            <a:ext cx="1345200" cy="5140800"/>
          </a:xfrm>
          <a:prstGeom prst="round1Rect">
            <a:avLst>
              <a:gd fmla="val 32352"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5"/>
          <p:cNvSpPr/>
          <p:nvPr/>
        </p:nvSpPr>
        <p:spPr>
          <a:xfrm>
            <a:off x="1168075" y="1035825"/>
            <a:ext cx="22200" cy="9342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8" name="Google Shape;148;p25"/>
          <p:cNvSpPr/>
          <p:nvPr/>
        </p:nvSpPr>
        <p:spPr>
          <a:xfrm>
            <a:off x="1168075" y="2312800"/>
            <a:ext cx="22200" cy="9342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9" name="Google Shape;149;p25"/>
          <p:cNvSpPr/>
          <p:nvPr/>
        </p:nvSpPr>
        <p:spPr>
          <a:xfrm>
            <a:off x="1168075" y="3648275"/>
            <a:ext cx="22200" cy="9342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0" name="Google Shape;150;p25"/>
          <p:cNvSpPr txBox="1"/>
          <p:nvPr>
            <p:ph idx="1" type="subTitle"/>
          </p:nvPr>
        </p:nvSpPr>
        <p:spPr>
          <a:xfrm>
            <a:off x="1427350" y="872925"/>
            <a:ext cx="7283700" cy="54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51" name="Google Shape;151;p25"/>
          <p:cNvSpPr txBox="1"/>
          <p:nvPr>
            <p:ph idx="2" type="body"/>
          </p:nvPr>
        </p:nvSpPr>
        <p:spPr>
          <a:xfrm>
            <a:off x="1427350" y="1468135"/>
            <a:ext cx="7283700" cy="658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52" name="Google Shape;152;p25"/>
          <p:cNvSpPr txBox="1"/>
          <p:nvPr>
            <p:ph type="ctrTitle"/>
          </p:nvPr>
        </p:nvSpPr>
        <p:spPr>
          <a:xfrm>
            <a:off x="1427350" y="131300"/>
            <a:ext cx="7283700" cy="547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53" name="Google Shape;153;p25"/>
          <p:cNvSpPr txBox="1"/>
          <p:nvPr>
            <p:ph idx="3" type="subTitle"/>
          </p:nvPr>
        </p:nvSpPr>
        <p:spPr>
          <a:xfrm>
            <a:off x="1427350" y="2182145"/>
            <a:ext cx="7283700" cy="54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54" name="Google Shape;154;p25"/>
          <p:cNvSpPr txBox="1"/>
          <p:nvPr>
            <p:ph idx="4" type="body"/>
          </p:nvPr>
        </p:nvSpPr>
        <p:spPr>
          <a:xfrm>
            <a:off x="1427350" y="2777355"/>
            <a:ext cx="7283700" cy="658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55" name="Google Shape;155;p25"/>
          <p:cNvSpPr txBox="1"/>
          <p:nvPr>
            <p:ph idx="5" type="subTitle"/>
          </p:nvPr>
        </p:nvSpPr>
        <p:spPr>
          <a:xfrm>
            <a:off x="1427350" y="3491365"/>
            <a:ext cx="7283700" cy="54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56" name="Google Shape;156;p25"/>
          <p:cNvSpPr txBox="1"/>
          <p:nvPr>
            <p:ph idx="6" type="body"/>
          </p:nvPr>
        </p:nvSpPr>
        <p:spPr>
          <a:xfrm>
            <a:off x="1427350" y="4086575"/>
            <a:ext cx="7283700" cy="658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key metrics v2">
  <p:cSld name="CUSTOM_1">
    <p:bg>
      <p:bgPr>
        <a:solidFill>
          <a:schemeClr val="accent1"/>
        </a:solidFill>
      </p:bgPr>
    </p:bg>
    <p:spTree>
      <p:nvGrpSpPr>
        <p:cNvPr id="157" name="Shape 157"/>
        <p:cNvGrpSpPr/>
        <p:nvPr/>
      </p:nvGrpSpPr>
      <p:grpSpPr>
        <a:xfrm>
          <a:off x="0" y="0"/>
          <a:ext cx="0" cy="0"/>
          <a:chOff x="0" y="0"/>
          <a:chExt cx="0" cy="0"/>
        </a:xfrm>
      </p:grpSpPr>
      <p:sp>
        <p:nvSpPr>
          <p:cNvPr id="158" name="Google Shape;158;p26"/>
          <p:cNvSpPr/>
          <p:nvPr/>
        </p:nvSpPr>
        <p:spPr>
          <a:xfrm>
            <a:off x="0" y="1607400"/>
            <a:ext cx="9144000" cy="3536400"/>
          </a:xfrm>
          <a:prstGeom prst="round1Rect">
            <a:avLst>
              <a:gd fmla="val 271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6"/>
          <p:cNvSpPr txBox="1"/>
          <p:nvPr>
            <p:ph idx="1" type="subTitle"/>
          </p:nvPr>
        </p:nvSpPr>
        <p:spPr>
          <a:xfrm>
            <a:off x="352800" y="1946075"/>
            <a:ext cx="1807200" cy="36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60" name="Google Shape;160;p26"/>
          <p:cNvSpPr txBox="1"/>
          <p:nvPr>
            <p:ph idx="2" type="body"/>
          </p:nvPr>
        </p:nvSpPr>
        <p:spPr>
          <a:xfrm>
            <a:off x="352800" y="2409500"/>
            <a:ext cx="1807200" cy="2355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61" name="Google Shape;161;p26"/>
          <p:cNvSpPr txBox="1"/>
          <p:nvPr>
            <p:ph idx="3" type="subTitle"/>
          </p:nvPr>
        </p:nvSpPr>
        <p:spPr>
          <a:xfrm>
            <a:off x="2574000" y="1946075"/>
            <a:ext cx="1807200" cy="36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62" name="Google Shape;162;p26"/>
          <p:cNvSpPr txBox="1"/>
          <p:nvPr>
            <p:ph idx="4" type="body"/>
          </p:nvPr>
        </p:nvSpPr>
        <p:spPr>
          <a:xfrm>
            <a:off x="2574000" y="2409500"/>
            <a:ext cx="1807200" cy="2355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63" name="Google Shape;163;p26"/>
          <p:cNvSpPr txBox="1"/>
          <p:nvPr>
            <p:ph idx="5" type="subTitle"/>
          </p:nvPr>
        </p:nvSpPr>
        <p:spPr>
          <a:xfrm>
            <a:off x="4788000" y="1946075"/>
            <a:ext cx="1807200" cy="36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64" name="Google Shape;164;p26"/>
          <p:cNvSpPr txBox="1"/>
          <p:nvPr>
            <p:ph idx="6" type="body"/>
          </p:nvPr>
        </p:nvSpPr>
        <p:spPr>
          <a:xfrm>
            <a:off x="4788000" y="2409500"/>
            <a:ext cx="1807200" cy="2355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65" name="Google Shape;165;p26"/>
          <p:cNvSpPr txBox="1"/>
          <p:nvPr>
            <p:ph idx="7" type="subTitle"/>
          </p:nvPr>
        </p:nvSpPr>
        <p:spPr>
          <a:xfrm>
            <a:off x="7002000" y="1946075"/>
            <a:ext cx="1807200" cy="360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66" name="Google Shape;166;p26"/>
          <p:cNvSpPr txBox="1"/>
          <p:nvPr>
            <p:ph idx="8" type="body"/>
          </p:nvPr>
        </p:nvSpPr>
        <p:spPr>
          <a:xfrm>
            <a:off x="7002000" y="2409500"/>
            <a:ext cx="1807200" cy="2355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167" name="Google Shape;167;p26"/>
          <p:cNvSpPr txBox="1"/>
          <p:nvPr>
            <p:ph type="ctrTitle"/>
          </p:nvPr>
        </p:nvSpPr>
        <p:spPr>
          <a:xfrm>
            <a:off x="349200" y="237075"/>
            <a:ext cx="7916400" cy="540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p:txBody>
      </p:sp>
      <p:sp>
        <p:nvSpPr>
          <p:cNvPr id="168" name="Google Shape;168;p26"/>
          <p:cNvSpPr/>
          <p:nvPr/>
        </p:nvSpPr>
        <p:spPr>
          <a:xfrm>
            <a:off x="426972" y="1377423"/>
            <a:ext cx="403500" cy="403500"/>
          </a:xfrm>
          <a:prstGeom prst="roundRect">
            <a:avLst>
              <a:gd fmla="val 19304" name="adj"/>
            </a:avLst>
          </a:prstGeom>
          <a:solidFill>
            <a:schemeClr val="accent4"/>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6"/>
          <p:cNvSpPr/>
          <p:nvPr/>
        </p:nvSpPr>
        <p:spPr>
          <a:xfrm>
            <a:off x="2660772" y="1377423"/>
            <a:ext cx="403500" cy="403500"/>
          </a:xfrm>
          <a:prstGeom prst="roundRect">
            <a:avLst>
              <a:gd fmla="val 19304" name="adj"/>
            </a:avLst>
          </a:prstGeom>
          <a:solidFill>
            <a:schemeClr val="accent4"/>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6"/>
          <p:cNvSpPr/>
          <p:nvPr/>
        </p:nvSpPr>
        <p:spPr>
          <a:xfrm>
            <a:off x="4894572" y="1377423"/>
            <a:ext cx="403500" cy="403500"/>
          </a:xfrm>
          <a:prstGeom prst="roundRect">
            <a:avLst>
              <a:gd fmla="val 19304" name="adj"/>
            </a:avLst>
          </a:prstGeom>
          <a:solidFill>
            <a:schemeClr val="accent4"/>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6"/>
          <p:cNvSpPr/>
          <p:nvPr/>
        </p:nvSpPr>
        <p:spPr>
          <a:xfrm>
            <a:off x="7109997" y="1377423"/>
            <a:ext cx="403500" cy="403500"/>
          </a:xfrm>
          <a:prstGeom prst="roundRect">
            <a:avLst>
              <a:gd fmla="val 19304" name="adj"/>
            </a:avLst>
          </a:prstGeom>
          <a:solidFill>
            <a:schemeClr val="accent4"/>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key metrics v2">
  <p:cSld name="CUSTOM_2">
    <p:spTree>
      <p:nvGrpSpPr>
        <p:cNvPr id="172" name="Shape 172"/>
        <p:cNvGrpSpPr/>
        <p:nvPr/>
      </p:nvGrpSpPr>
      <p:grpSpPr>
        <a:xfrm>
          <a:off x="0" y="0"/>
          <a:ext cx="0" cy="0"/>
          <a:chOff x="0" y="0"/>
          <a:chExt cx="0" cy="0"/>
        </a:xfrm>
      </p:grpSpPr>
      <p:sp>
        <p:nvSpPr>
          <p:cNvPr id="173" name="Google Shape;173;p27"/>
          <p:cNvSpPr/>
          <p:nvPr/>
        </p:nvSpPr>
        <p:spPr>
          <a:xfrm rot="10800000">
            <a:off x="4547100" y="25"/>
            <a:ext cx="4596900" cy="478500"/>
          </a:xfrm>
          <a:prstGeom prst="round1Rect">
            <a:avLst>
              <a:gd fmla="val 2716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7"/>
          <p:cNvSpPr/>
          <p:nvPr/>
        </p:nvSpPr>
        <p:spPr>
          <a:xfrm>
            <a:off x="-600" y="4665000"/>
            <a:ext cx="4614600" cy="478500"/>
          </a:xfrm>
          <a:prstGeom prst="round1Rect">
            <a:avLst>
              <a:gd fmla="val 2716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7"/>
          <p:cNvSpPr/>
          <p:nvPr/>
        </p:nvSpPr>
        <p:spPr>
          <a:xfrm>
            <a:off x="471500" y="1489575"/>
            <a:ext cx="1632600" cy="2830800"/>
          </a:xfrm>
          <a:prstGeom prst="roundRect">
            <a:avLst>
              <a:gd fmla="val 88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7039925" y="1489575"/>
            <a:ext cx="1632600" cy="2830800"/>
          </a:xfrm>
          <a:prstGeom prst="roundRect">
            <a:avLst>
              <a:gd fmla="val 88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7"/>
          <p:cNvSpPr/>
          <p:nvPr/>
        </p:nvSpPr>
        <p:spPr>
          <a:xfrm>
            <a:off x="2611275" y="1489575"/>
            <a:ext cx="1632600" cy="2830800"/>
          </a:xfrm>
          <a:prstGeom prst="roundRect">
            <a:avLst>
              <a:gd fmla="val 88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178" name="Google Shape;178;p27"/>
          <p:cNvSpPr/>
          <p:nvPr/>
        </p:nvSpPr>
        <p:spPr>
          <a:xfrm>
            <a:off x="4751050" y="1489575"/>
            <a:ext cx="1632600" cy="2830800"/>
          </a:xfrm>
          <a:prstGeom prst="roundRect">
            <a:avLst>
              <a:gd fmla="val 8846"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7"/>
          <p:cNvSpPr/>
          <p:nvPr/>
        </p:nvSpPr>
        <p:spPr>
          <a:xfrm>
            <a:off x="1035175" y="1733138"/>
            <a:ext cx="505200" cy="50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0" name="Google Shape;180;p27"/>
          <p:cNvSpPr/>
          <p:nvPr/>
        </p:nvSpPr>
        <p:spPr>
          <a:xfrm>
            <a:off x="7603600" y="1733138"/>
            <a:ext cx="505200" cy="50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1" name="Google Shape;181;p27"/>
          <p:cNvSpPr/>
          <p:nvPr/>
        </p:nvSpPr>
        <p:spPr>
          <a:xfrm>
            <a:off x="3174950" y="1733138"/>
            <a:ext cx="505200" cy="50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p>
        </p:txBody>
      </p:sp>
      <p:sp>
        <p:nvSpPr>
          <p:cNvPr id="182" name="Google Shape;182;p27"/>
          <p:cNvSpPr/>
          <p:nvPr/>
        </p:nvSpPr>
        <p:spPr>
          <a:xfrm>
            <a:off x="5314725" y="1733138"/>
            <a:ext cx="505200" cy="505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3" name="Google Shape;183;p27"/>
          <p:cNvSpPr txBox="1"/>
          <p:nvPr/>
        </p:nvSpPr>
        <p:spPr>
          <a:xfrm>
            <a:off x="1035175" y="1733138"/>
            <a:ext cx="5052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Hanken Grotesk ExtraBold"/>
                <a:ea typeface="Hanken Grotesk ExtraBold"/>
                <a:cs typeface="Hanken Grotesk ExtraBold"/>
                <a:sym typeface="Hanken Grotesk ExtraBold"/>
              </a:rPr>
              <a:t>01</a:t>
            </a:r>
            <a:endParaRPr>
              <a:solidFill>
                <a:schemeClr val="dk1"/>
              </a:solidFill>
              <a:latin typeface="Hanken Grotesk ExtraBold"/>
              <a:ea typeface="Hanken Grotesk ExtraBold"/>
              <a:cs typeface="Hanken Grotesk ExtraBold"/>
              <a:sym typeface="Hanken Grotesk ExtraBold"/>
            </a:endParaRPr>
          </a:p>
        </p:txBody>
      </p:sp>
      <p:sp>
        <p:nvSpPr>
          <p:cNvPr id="184" name="Google Shape;184;p27"/>
          <p:cNvSpPr txBox="1"/>
          <p:nvPr/>
        </p:nvSpPr>
        <p:spPr>
          <a:xfrm>
            <a:off x="7603600" y="1733138"/>
            <a:ext cx="5052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Hanken Grotesk ExtraBold"/>
                <a:ea typeface="Hanken Grotesk ExtraBold"/>
                <a:cs typeface="Hanken Grotesk ExtraBold"/>
                <a:sym typeface="Hanken Grotesk ExtraBold"/>
              </a:rPr>
              <a:t>04</a:t>
            </a:r>
            <a:endParaRPr>
              <a:solidFill>
                <a:schemeClr val="dk1"/>
              </a:solidFill>
              <a:latin typeface="Hanken Grotesk ExtraBold"/>
              <a:ea typeface="Hanken Grotesk ExtraBold"/>
              <a:cs typeface="Hanken Grotesk ExtraBold"/>
              <a:sym typeface="Hanken Grotesk ExtraBold"/>
            </a:endParaRPr>
          </a:p>
        </p:txBody>
      </p:sp>
      <p:sp>
        <p:nvSpPr>
          <p:cNvPr id="185" name="Google Shape;185;p27"/>
          <p:cNvSpPr txBox="1"/>
          <p:nvPr/>
        </p:nvSpPr>
        <p:spPr>
          <a:xfrm>
            <a:off x="3174950" y="1733138"/>
            <a:ext cx="5052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Hanken Grotesk ExtraBold"/>
                <a:ea typeface="Hanken Grotesk ExtraBold"/>
                <a:cs typeface="Hanken Grotesk ExtraBold"/>
                <a:sym typeface="Hanken Grotesk ExtraBold"/>
              </a:rPr>
              <a:t>02</a:t>
            </a:r>
            <a:endParaRPr>
              <a:solidFill>
                <a:schemeClr val="dk1"/>
              </a:solidFill>
              <a:latin typeface="Hanken Grotesk ExtraBold"/>
              <a:ea typeface="Hanken Grotesk ExtraBold"/>
              <a:cs typeface="Hanken Grotesk ExtraBold"/>
              <a:sym typeface="Hanken Grotesk ExtraBold"/>
            </a:endParaRPr>
          </a:p>
        </p:txBody>
      </p:sp>
      <p:sp>
        <p:nvSpPr>
          <p:cNvPr id="186" name="Google Shape;186;p27"/>
          <p:cNvSpPr txBox="1"/>
          <p:nvPr/>
        </p:nvSpPr>
        <p:spPr>
          <a:xfrm>
            <a:off x="5314725" y="1733138"/>
            <a:ext cx="505200" cy="50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Hanken Grotesk ExtraBold"/>
                <a:ea typeface="Hanken Grotesk ExtraBold"/>
                <a:cs typeface="Hanken Grotesk ExtraBold"/>
                <a:sym typeface="Hanken Grotesk ExtraBold"/>
              </a:rPr>
              <a:t>03</a:t>
            </a:r>
            <a:endParaRPr>
              <a:solidFill>
                <a:schemeClr val="dk1"/>
              </a:solidFill>
              <a:latin typeface="Hanken Grotesk ExtraBold"/>
              <a:ea typeface="Hanken Grotesk ExtraBold"/>
              <a:cs typeface="Hanken Grotesk ExtraBold"/>
              <a:sym typeface="Hanken Grotesk ExtraBold"/>
            </a:endParaRPr>
          </a:p>
        </p:txBody>
      </p:sp>
      <p:sp>
        <p:nvSpPr>
          <p:cNvPr id="187" name="Google Shape;187;p27"/>
          <p:cNvSpPr txBox="1"/>
          <p:nvPr>
            <p:ph idx="1" type="subTitle"/>
          </p:nvPr>
        </p:nvSpPr>
        <p:spPr>
          <a:xfrm>
            <a:off x="619150" y="2385286"/>
            <a:ext cx="1335600" cy="41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88" name="Google Shape;188;p27"/>
          <p:cNvSpPr txBox="1"/>
          <p:nvPr>
            <p:ph idx="2" type="body"/>
          </p:nvPr>
        </p:nvSpPr>
        <p:spPr>
          <a:xfrm>
            <a:off x="619175" y="2909722"/>
            <a:ext cx="1335600" cy="11676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Clr>
                <a:schemeClr val="dk1"/>
              </a:buClr>
              <a:buSzPts val="1100"/>
              <a:buChar char="●"/>
              <a:defRPr sz="1100">
                <a:solidFill>
                  <a:schemeClr val="dk1"/>
                </a:solidFill>
              </a:defRPr>
            </a:lvl1pPr>
            <a:lvl2pPr indent="-298450" lvl="1" marL="914400" algn="ctr">
              <a:spcBef>
                <a:spcPts val="0"/>
              </a:spcBef>
              <a:spcAft>
                <a:spcPts val="0"/>
              </a:spcAft>
              <a:buClr>
                <a:schemeClr val="dk1"/>
              </a:buClr>
              <a:buSzPts val="1100"/>
              <a:buChar char="○"/>
              <a:defRPr sz="1100">
                <a:solidFill>
                  <a:schemeClr val="dk1"/>
                </a:solidFill>
              </a:defRPr>
            </a:lvl2pPr>
            <a:lvl3pPr indent="-298450" lvl="2" marL="1371600" algn="ctr">
              <a:spcBef>
                <a:spcPts val="0"/>
              </a:spcBef>
              <a:spcAft>
                <a:spcPts val="0"/>
              </a:spcAft>
              <a:buClr>
                <a:schemeClr val="dk1"/>
              </a:buClr>
              <a:buSzPts val="1100"/>
              <a:buChar char="■"/>
              <a:defRPr sz="1100">
                <a:solidFill>
                  <a:schemeClr val="dk1"/>
                </a:solidFill>
              </a:defRPr>
            </a:lvl3pPr>
            <a:lvl4pPr indent="-298450" lvl="3" marL="1828800" algn="ctr">
              <a:spcBef>
                <a:spcPts val="0"/>
              </a:spcBef>
              <a:spcAft>
                <a:spcPts val="0"/>
              </a:spcAft>
              <a:buClr>
                <a:schemeClr val="dk1"/>
              </a:buClr>
              <a:buSzPts val="1100"/>
              <a:buChar char="●"/>
              <a:defRPr sz="1100">
                <a:solidFill>
                  <a:schemeClr val="dk1"/>
                </a:solidFill>
              </a:defRPr>
            </a:lvl4pPr>
            <a:lvl5pPr indent="-298450" lvl="4" marL="2286000" algn="ctr">
              <a:spcBef>
                <a:spcPts val="0"/>
              </a:spcBef>
              <a:spcAft>
                <a:spcPts val="0"/>
              </a:spcAft>
              <a:buClr>
                <a:schemeClr val="dk1"/>
              </a:buClr>
              <a:buSzPts val="1100"/>
              <a:buChar char="○"/>
              <a:defRPr sz="1100">
                <a:solidFill>
                  <a:schemeClr val="dk1"/>
                </a:solidFill>
              </a:defRPr>
            </a:lvl5pPr>
            <a:lvl6pPr indent="-298450" lvl="5" marL="2743200" algn="ctr">
              <a:spcBef>
                <a:spcPts val="0"/>
              </a:spcBef>
              <a:spcAft>
                <a:spcPts val="0"/>
              </a:spcAft>
              <a:buClr>
                <a:schemeClr val="dk1"/>
              </a:buClr>
              <a:buSzPts val="1100"/>
              <a:buChar char="■"/>
              <a:defRPr sz="1100">
                <a:solidFill>
                  <a:schemeClr val="dk1"/>
                </a:solidFill>
              </a:defRPr>
            </a:lvl6pPr>
            <a:lvl7pPr indent="-298450" lvl="6" marL="3200400" algn="ctr">
              <a:spcBef>
                <a:spcPts val="0"/>
              </a:spcBef>
              <a:spcAft>
                <a:spcPts val="0"/>
              </a:spcAft>
              <a:buClr>
                <a:schemeClr val="dk1"/>
              </a:buClr>
              <a:buSzPts val="1100"/>
              <a:buChar char="●"/>
              <a:defRPr sz="1100">
                <a:solidFill>
                  <a:schemeClr val="dk1"/>
                </a:solidFill>
              </a:defRPr>
            </a:lvl7pPr>
            <a:lvl8pPr indent="-298450" lvl="7" marL="3657600" algn="ctr">
              <a:spcBef>
                <a:spcPts val="0"/>
              </a:spcBef>
              <a:spcAft>
                <a:spcPts val="0"/>
              </a:spcAft>
              <a:buClr>
                <a:schemeClr val="dk1"/>
              </a:buClr>
              <a:buSzPts val="1100"/>
              <a:buChar char="○"/>
              <a:defRPr sz="1100">
                <a:solidFill>
                  <a:schemeClr val="dk1"/>
                </a:solidFill>
              </a:defRPr>
            </a:lvl8pPr>
            <a:lvl9pPr indent="-298450" lvl="8" marL="4114800" algn="ctr">
              <a:spcBef>
                <a:spcPts val="0"/>
              </a:spcBef>
              <a:spcAft>
                <a:spcPts val="0"/>
              </a:spcAft>
              <a:buClr>
                <a:schemeClr val="dk1"/>
              </a:buClr>
              <a:buSzPts val="1100"/>
              <a:buChar char="■"/>
              <a:defRPr sz="1100">
                <a:solidFill>
                  <a:schemeClr val="dk1"/>
                </a:solidFill>
              </a:defRPr>
            </a:lvl9pPr>
          </a:lstStyle>
          <a:p/>
        </p:txBody>
      </p:sp>
      <p:sp>
        <p:nvSpPr>
          <p:cNvPr id="189" name="Google Shape;189;p27"/>
          <p:cNvSpPr txBox="1"/>
          <p:nvPr>
            <p:ph idx="3" type="subTitle"/>
          </p:nvPr>
        </p:nvSpPr>
        <p:spPr>
          <a:xfrm>
            <a:off x="2761150" y="2385286"/>
            <a:ext cx="1335600" cy="41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90" name="Google Shape;190;p27"/>
          <p:cNvSpPr txBox="1"/>
          <p:nvPr>
            <p:ph idx="4" type="body"/>
          </p:nvPr>
        </p:nvSpPr>
        <p:spPr>
          <a:xfrm>
            <a:off x="2761175" y="2909722"/>
            <a:ext cx="1335600" cy="11676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Clr>
                <a:schemeClr val="dk1"/>
              </a:buClr>
              <a:buSzPts val="1100"/>
              <a:buChar char="●"/>
              <a:defRPr sz="1100">
                <a:solidFill>
                  <a:schemeClr val="dk1"/>
                </a:solidFill>
              </a:defRPr>
            </a:lvl1pPr>
            <a:lvl2pPr indent="-298450" lvl="1" marL="914400" algn="ctr">
              <a:spcBef>
                <a:spcPts val="0"/>
              </a:spcBef>
              <a:spcAft>
                <a:spcPts val="0"/>
              </a:spcAft>
              <a:buClr>
                <a:schemeClr val="dk1"/>
              </a:buClr>
              <a:buSzPts val="1100"/>
              <a:buChar char="○"/>
              <a:defRPr sz="1100">
                <a:solidFill>
                  <a:schemeClr val="dk1"/>
                </a:solidFill>
              </a:defRPr>
            </a:lvl2pPr>
            <a:lvl3pPr indent="-298450" lvl="2" marL="1371600" algn="ctr">
              <a:spcBef>
                <a:spcPts val="0"/>
              </a:spcBef>
              <a:spcAft>
                <a:spcPts val="0"/>
              </a:spcAft>
              <a:buClr>
                <a:schemeClr val="dk1"/>
              </a:buClr>
              <a:buSzPts val="1100"/>
              <a:buChar char="■"/>
              <a:defRPr sz="1100">
                <a:solidFill>
                  <a:schemeClr val="dk1"/>
                </a:solidFill>
              </a:defRPr>
            </a:lvl3pPr>
            <a:lvl4pPr indent="-298450" lvl="3" marL="1828800" algn="ctr">
              <a:spcBef>
                <a:spcPts val="0"/>
              </a:spcBef>
              <a:spcAft>
                <a:spcPts val="0"/>
              </a:spcAft>
              <a:buClr>
                <a:schemeClr val="dk1"/>
              </a:buClr>
              <a:buSzPts val="1100"/>
              <a:buChar char="●"/>
              <a:defRPr sz="1100">
                <a:solidFill>
                  <a:schemeClr val="dk1"/>
                </a:solidFill>
              </a:defRPr>
            </a:lvl4pPr>
            <a:lvl5pPr indent="-298450" lvl="4" marL="2286000" algn="ctr">
              <a:spcBef>
                <a:spcPts val="0"/>
              </a:spcBef>
              <a:spcAft>
                <a:spcPts val="0"/>
              </a:spcAft>
              <a:buClr>
                <a:schemeClr val="dk1"/>
              </a:buClr>
              <a:buSzPts val="1100"/>
              <a:buChar char="○"/>
              <a:defRPr sz="1100">
                <a:solidFill>
                  <a:schemeClr val="dk1"/>
                </a:solidFill>
              </a:defRPr>
            </a:lvl5pPr>
            <a:lvl6pPr indent="-298450" lvl="5" marL="2743200" algn="ctr">
              <a:spcBef>
                <a:spcPts val="0"/>
              </a:spcBef>
              <a:spcAft>
                <a:spcPts val="0"/>
              </a:spcAft>
              <a:buClr>
                <a:schemeClr val="dk1"/>
              </a:buClr>
              <a:buSzPts val="1100"/>
              <a:buChar char="■"/>
              <a:defRPr sz="1100">
                <a:solidFill>
                  <a:schemeClr val="dk1"/>
                </a:solidFill>
              </a:defRPr>
            </a:lvl6pPr>
            <a:lvl7pPr indent="-298450" lvl="6" marL="3200400" algn="ctr">
              <a:spcBef>
                <a:spcPts val="0"/>
              </a:spcBef>
              <a:spcAft>
                <a:spcPts val="0"/>
              </a:spcAft>
              <a:buClr>
                <a:schemeClr val="dk1"/>
              </a:buClr>
              <a:buSzPts val="1100"/>
              <a:buChar char="●"/>
              <a:defRPr sz="1100">
                <a:solidFill>
                  <a:schemeClr val="dk1"/>
                </a:solidFill>
              </a:defRPr>
            </a:lvl7pPr>
            <a:lvl8pPr indent="-298450" lvl="7" marL="3657600" algn="ctr">
              <a:spcBef>
                <a:spcPts val="0"/>
              </a:spcBef>
              <a:spcAft>
                <a:spcPts val="0"/>
              </a:spcAft>
              <a:buClr>
                <a:schemeClr val="dk1"/>
              </a:buClr>
              <a:buSzPts val="1100"/>
              <a:buChar char="○"/>
              <a:defRPr sz="1100">
                <a:solidFill>
                  <a:schemeClr val="dk1"/>
                </a:solidFill>
              </a:defRPr>
            </a:lvl8pPr>
            <a:lvl9pPr indent="-298450" lvl="8" marL="4114800" algn="ctr">
              <a:spcBef>
                <a:spcPts val="0"/>
              </a:spcBef>
              <a:spcAft>
                <a:spcPts val="0"/>
              </a:spcAft>
              <a:buClr>
                <a:schemeClr val="dk1"/>
              </a:buClr>
              <a:buSzPts val="1100"/>
              <a:buChar char="■"/>
              <a:defRPr sz="1100">
                <a:solidFill>
                  <a:schemeClr val="dk1"/>
                </a:solidFill>
              </a:defRPr>
            </a:lvl9pPr>
          </a:lstStyle>
          <a:p/>
        </p:txBody>
      </p:sp>
      <p:sp>
        <p:nvSpPr>
          <p:cNvPr id="191" name="Google Shape;191;p27"/>
          <p:cNvSpPr txBox="1"/>
          <p:nvPr>
            <p:ph idx="5" type="subTitle"/>
          </p:nvPr>
        </p:nvSpPr>
        <p:spPr>
          <a:xfrm>
            <a:off x="4899550" y="2385286"/>
            <a:ext cx="1335600" cy="41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92" name="Google Shape;192;p27"/>
          <p:cNvSpPr txBox="1"/>
          <p:nvPr>
            <p:ph idx="6" type="body"/>
          </p:nvPr>
        </p:nvSpPr>
        <p:spPr>
          <a:xfrm>
            <a:off x="4899575" y="2909722"/>
            <a:ext cx="1335600" cy="11676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Clr>
                <a:schemeClr val="dk1"/>
              </a:buClr>
              <a:buSzPts val="1100"/>
              <a:buChar char="●"/>
              <a:defRPr sz="1100">
                <a:solidFill>
                  <a:schemeClr val="dk1"/>
                </a:solidFill>
              </a:defRPr>
            </a:lvl1pPr>
            <a:lvl2pPr indent="-298450" lvl="1" marL="914400" algn="ctr">
              <a:spcBef>
                <a:spcPts val="0"/>
              </a:spcBef>
              <a:spcAft>
                <a:spcPts val="0"/>
              </a:spcAft>
              <a:buClr>
                <a:schemeClr val="dk1"/>
              </a:buClr>
              <a:buSzPts val="1100"/>
              <a:buChar char="○"/>
              <a:defRPr sz="1100">
                <a:solidFill>
                  <a:schemeClr val="dk1"/>
                </a:solidFill>
              </a:defRPr>
            </a:lvl2pPr>
            <a:lvl3pPr indent="-298450" lvl="2" marL="1371600" algn="ctr">
              <a:spcBef>
                <a:spcPts val="0"/>
              </a:spcBef>
              <a:spcAft>
                <a:spcPts val="0"/>
              </a:spcAft>
              <a:buClr>
                <a:schemeClr val="dk1"/>
              </a:buClr>
              <a:buSzPts val="1100"/>
              <a:buChar char="■"/>
              <a:defRPr sz="1100">
                <a:solidFill>
                  <a:schemeClr val="dk1"/>
                </a:solidFill>
              </a:defRPr>
            </a:lvl3pPr>
            <a:lvl4pPr indent="-298450" lvl="3" marL="1828800" algn="ctr">
              <a:spcBef>
                <a:spcPts val="0"/>
              </a:spcBef>
              <a:spcAft>
                <a:spcPts val="0"/>
              </a:spcAft>
              <a:buClr>
                <a:schemeClr val="dk1"/>
              </a:buClr>
              <a:buSzPts val="1100"/>
              <a:buChar char="●"/>
              <a:defRPr sz="1100">
                <a:solidFill>
                  <a:schemeClr val="dk1"/>
                </a:solidFill>
              </a:defRPr>
            </a:lvl4pPr>
            <a:lvl5pPr indent="-298450" lvl="4" marL="2286000" algn="ctr">
              <a:spcBef>
                <a:spcPts val="0"/>
              </a:spcBef>
              <a:spcAft>
                <a:spcPts val="0"/>
              </a:spcAft>
              <a:buClr>
                <a:schemeClr val="dk1"/>
              </a:buClr>
              <a:buSzPts val="1100"/>
              <a:buChar char="○"/>
              <a:defRPr sz="1100">
                <a:solidFill>
                  <a:schemeClr val="dk1"/>
                </a:solidFill>
              </a:defRPr>
            </a:lvl5pPr>
            <a:lvl6pPr indent="-298450" lvl="5" marL="2743200" algn="ctr">
              <a:spcBef>
                <a:spcPts val="0"/>
              </a:spcBef>
              <a:spcAft>
                <a:spcPts val="0"/>
              </a:spcAft>
              <a:buClr>
                <a:schemeClr val="dk1"/>
              </a:buClr>
              <a:buSzPts val="1100"/>
              <a:buChar char="■"/>
              <a:defRPr sz="1100">
                <a:solidFill>
                  <a:schemeClr val="dk1"/>
                </a:solidFill>
              </a:defRPr>
            </a:lvl6pPr>
            <a:lvl7pPr indent="-298450" lvl="6" marL="3200400" algn="ctr">
              <a:spcBef>
                <a:spcPts val="0"/>
              </a:spcBef>
              <a:spcAft>
                <a:spcPts val="0"/>
              </a:spcAft>
              <a:buClr>
                <a:schemeClr val="dk1"/>
              </a:buClr>
              <a:buSzPts val="1100"/>
              <a:buChar char="●"/>
              <a:defRPr sz="1100">
                <a:solidFill>
                  <a:schemeClr val="dk1"/>
                </a:solidFill>
              </a:defRPr>
            </a:lvl7pPr>
            <a:lvl8pPr indent="-298450" lvl="7" marL="3657600" algn="ctr">
              <a:spcBef>
                <a:spcPts val="0"/>
              </a:spcBef>
              <a:spcAft>
                <a:spcPts val="0"/>
              </a:spcAft>
              <a:buClr>
                <a:schemeClr val="dk1"/>
              </a:buClr>
              <a:buSzPts val="1100"/>
              <a:buChar char="○"/>
              <a:defRPr sz="1100">
                <a:solidFill>
                  <a:schemeClr val="dk1"/>
                </a:solidFill>
              </a:defRPr>
            </a:lvl8pPr>
            <a:lvl9pPr indent="-298450" lvl="8" marL="4114800" algn="ctr">
              <a:spcBef>
                <a:spcPts val="0"/>
              </a:spcBef>
              <a:spcAft>
                <a:spcPts val="0"/>
              </a:spcAft>
              <a:buClr>
                <a:schemeClr val="dk1"/>
              </a:buClr>
              <a:buSzPts val="1100"/>
              <a:buChar char="■"/>
              <a:defRPr sz="1100">
                <a:solidFill>
                  <a:schemeClr val="dk1"/>
                </a:solidFill>
              </a:defRPr>
            </a:lvl9pPr>
          </a:lstStyle>
          <a:p/>
        </p:txBody>
      </p:sp>
      <p:sp>
        <p:nvSpPr>
          <p:cNvPr id="193" name="Google Shape;193;p27"/>
          <p:cNvSpPr txBox="1"/>
          <p:nvPr>
            <p:ph idx="7" type="subTitle"/>
          </p:nvPr>
        </p:nvSpPr>
        <p:spPr>
          <a:xfrm>
            <a:off x="7189150" y="2385286"/>
            <a:ext cx="1335600" cy="41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194" name="Google Shape;194;p27"/>
          <p:cNvSpPr txBox="1"/>
          <p:nvPr>
            <p:ph idx="8" type="body"/>
          </p:nvPr>
        </p:nvSpPr>
        <p:spPr>
          <a:xfrm>
            <a:off x="7189175" y="2909722"/>
            <a:ext cx="1335600" cy="11676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Clr>
                <a:schemeClr val="dk1"/>
              </a:buClr>
              <a:buSzPts val="1100"/>
              <a:buChar char="●"/>
              <a:defRPr sz="1100">
                <a:solidFill>
                  <a:schemeClr val="dk1"/>
                </a:solidFill>
              </a:defRPr>
            </a:lvl1pPr>
            <a:lvl2pPr indent="-298450" lvl="1" marL="914400" algn="ctr">
              <a:spcBef>
                <a:spcPts val="0"/>
              </a:spcBef>
              <a:spcAft>
                <a:spcPts val="0"/>
              </a:spcAft>
              <a:buClr>
                <a:schemeClr val="dk1"/>
              </a:buClr>
              <a:buSzPts val="1100"/>
              <a:buChar char="○"/>
              <a:defRPr sz="1100">
                <a:solidFill>
                  <a:schemeClr val="dk1"/>
                </a:solidFill>
              </a:defRPr>
            </a:lvl2pPr>
            <a:lvl3pPr indent="-298450" lvl="2" marL="1371600" algn="ctr">
              <a:spcBef>
                <a:spcPts val="0"/>
              </a:spcBef>
              <a:spcAft>
                <a:spcPts val="0"/>
              </a:spcAft>
              <a:buClr>
                <a:schemeClr val="dk1"/>
              </a:buClr>
              <a:buSzPts val="1100"/>
              <a:buChar char="■"/>
              <a:defRPr sz="1100">
                <a:solidFill>
                  <a:schemeClr val="dk1"/>
                </a:solidFill>
              </a:defRPr>
            </a:lvl3pPr>
            <a:lvl4pPr indent="-298450" lvl="3" marL="1828800" algn="ctr">
              <a:spcBef>
                <a:spcPts val="0"/>
              </a:spcBef>
              <a:spcAft>
                <a:spcPts val="0"/>
              </a:spcAft>
              <a:buClr>
                <a:schemeClr val="dk1"/>
              </a:buClr>
              <a:buSzPts val="1100"/>
              <a:buChar char="●"/>
              <a:defRPr sz="1100">
                <a:solidFill>
                  <a:schemeClr val="dk1"/>
                </a:solidFill>
              </a:defRPr>
            </a:lvl4pPr>
            <a:lvl5pPr indent="-298450" lvl="4" marL="2286000" algn="ctr">
              <a:spcBef>
                <a:spcPts val="0"/>
              </a:spcBef>
              <a:spcAft>
                <a:spcPts val="0"/>
              </a:spcAft>
              <a:buClr>
                <a:schemeClr val="dk1"/>
              </a:buClr>
              <a:buSzPts val="1100"/>
              <a:buChar char="○"/>
              <a:defRPr sz="1100">
                <a:solidFill>
                  <a:schemeClr val="dk1"/>
                </a:solidFill>
              </a:defRPr>
            </a:lvl5pPr>
            <a:lvl6pPr indent="-298450" lvl="5" marL="2743200" algn="ctr">
              <a:spcBef>
                <a:spcPts val="0"/>
              </a:spcBef>
              <a:spcAft>
                <a:spcPts val="0"/>
              </a:spcAft>
              <a:buClr>
                <a:schemeClr val="dk1"/>
              </a:buClr>
              <a:buSzPts val="1100"/>
              <a:buChar char="■"/>
              <a:defRPr sz="1100">
                <a:solidFill>
                  <a:schemeClr val="dk1"/>
                </a:solidFill>
              </a:defRPr>
            </a:lvl6pPr>
            <a:lvl7pPr indent="-298450" lvl="6" marL="3200400" algn="ctr">
              <a:spcBef>
                <a:spcPts val="0"/>
              </a:spcBef>
              <a:spcAft>
                <a:spcPts val="0"/>
              </a:spcAft>
              <a:buClr>
                <a:schemeClr val="dk1"/>
              </a:buClr>
              <a:buSzPts val="1100"/>
              <a:buChar char="●"/>
              <a:defRPr sz="1100">
                <a:solidFill>
                  <a:schemeClr val="dk1"/>
                </a:solidFill>
              </a:defRPr>
            </a:lvl7pPr>
            <a:lvl8pPr indent="-298450" lvl="7" marL="3657600" algn="ctr">
              <a:spcBef>
                <a:spcPts val="0"/>
              </a:spcBef>
              <a:spcAft>
                <a:spcPts val="0"/>
              </a:spcAft>
              <a:buClr>
                <a:schemeClr val="dk1"/>
              </a:buClr>
              <a:buSzPts val="1100"/>
              <a:buChar char="○"/>
              <a:defRPr sz="1100">
                <a:solidFill>
                  <a:schemeClr val="dk1"/>
                </a:solidFill>
              </a:defRPr>
            </a:lvl8pPr>
            <a:lvl9pPr indent="-298450" lvl="8" marL="4114800" algn="ctr">
              <a:spcBef>
                <a:spcPts val="0"/>
              </a:spcBef>
              <a:spcAft>
                <a:spcPts val="0"/>
              </a:spcAft>
              <a:buClr>
                <a:schemeClr val="dk1"/>
              </a:buClr>
              <a:buSzPts val="1100"/>
              <a:buChar char="■"/>
              <a:defRPr sz="1100">
                <a:solidFill>
                  <a:schemeClr val="dk1"/>
                </a:solidFill>
              </a:defRPr>
            </a:lvl9pPr>
          </a:lstStyle>
          <a:p/>
        </p:txBody>
      </p:sp>
      <p:sp>
        <p:nvSpPr>
          <p:cNvPr id="195" name="Google Shape;195;p27"/>
          <p:cNvSpPr txBox="1"/>
          <p:nvPr>
            <p:ph type="ctrTitle"/>
          </p:nvPr>
        </p:nvSpPr>
        <p:spPr>
          <a:xfrm>
            <a:off x="471538" y="714050"/>
            <a:ext cx="7916400" cy="5400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p:cSld name="CUSTOM_3">
    <p:bg>
      <p:bgPr>
        <a:solidFill>
          <a:schemeClr val="accent1"/>
        </a:solidFill>
      </p:bgPr>
    </p:bg>
    <p:spTree>
      <p:nvGrpSpPr>
        <p:cNvPr id="196" name="Shape 196"/>
        <p:cNvGrpSpPr/>
        <p:nvPr/>
      </p:nvGrpSpPr>
      <p:grpSpPr>
        <a:xfrm>
          <a:off x="0" y="0"/>
          <a:ext cx="0" cy="0"/>
          <a:chOff x="0" y="0"/>
          <a:chExt cx="0" cy="0"/>
        </a:xfrm>
      </p:grpSpPr>
      <p:sp>
        <p:nvSpPr>
          <p:cNvPr id="197" name="Google Shape;197;p28"/>
          <p:cNvSpPr/>
          <p:nvPr/>
        </p:nvSpPr>
        <p:spPr>
          <a:xfrm>
            <a:off x="1234350" y="1254325"/>
            <a:ext cx="6675300" cy="3233400"/>
          </a:xfrm>
          <a:prstGeom prst="roundRect">
            <a:avLst>
              <a:gd fmla="val 88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8"/>
          <p:cNvSpPr/>
          <p:nvPr/>
        </p:nvSpPr>
        <p:spPr>
          <a:xfrm>
            <a:off x="1760105" y="1845463"/>
            <a:ext cx="243000" cy="243000"/>
          </a:xfrm>
          <a:prstGeom prst="roundRect">
            <a:avLst>
              <a:gd fmla="val 3067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3708555" y="1845463"/>
            <a:ext cx="243000" cy="243000"/>
          </a:xfrm>
          <a:prstGeom prst="roundRect">
            <a:avLst>
              <a:gd fmla="val 3067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5718155" y="1845463"/>
            <a:ext cx="243000" cy="243000"/>
          </a:xfrm>
          <a:prstGeom prst="roundRect">
            <a:avLst>
              <a:gd fmla="val 3067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txBox="1"/>
          <p:nvPr>
            <p:ph idx="1" type="subTitle"/>
          </p:nvPr>
        </p:nvSpPr>
        <p:spPr>
          <a:xfrm>
            <a:off x="1760400" y="2390400"/>
            <a:ext cx="1573200" cy="547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02" name="Google Shape;202;p28"/>
          <p:cNvSpPr txBox="1"/>
          <p:nvPr>
            <p:ph idx="2" type="body"/>
          </p:nvPr>
        </p:nvSpPr>
        <p:spPr>
          <a:xfrm>
            <a:off x="1760400" y="2937600"/>
            <a:ext cx="1573200" cy="961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03" name="Google Shape;203;p28"/>
          <p:cNvSpPr txBox="1"/>
          <p:nvPr>
            <p:ph idx="3" type="subTitle"/>
          </p:nvPr>
        </p:nvSpPr>
        <p:spPr>
          <a:xfrm>
            <a:off x="3740400" y="2390400"/>
            <a:ext cx="1573200" cy="547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04" name="Google Shape;204;p28"/>
          <p:cNvSpPr txBox="1"/>
          <p:nvPr>
            <p:ph idx="4" type="body"/>
          </p:nvPr>
        </p:nvSpPr>
        <p:spPr>
          <a:xfrm>
            <a:off x="3740400" y="2937600"/>
            <a:ext cx="1573200" cy="961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05" name="Google Shape;205;p28"/>
          <p:cNvSpPr txBox="1"/>
          <p:nvPr>
            <p:ph idx="5" type="subTitle"/>
          </p:nvPr>
        </p:nvSpPr>
        <p:spPr>
          <a:xfrm>
            <a:off x="5810400" y="2390400"/>
            <a:ext cx="1573200" cy="547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06" name="Google Shape;206;p28"/>
          <p:cNvSpPr txBox="1"/>
          <p:nvPr>
            <p:ph idx="6" type="body"/>
          </p:nvPr>
        </p:nvSpPr>
        <p:spPr>
          <a:xfrm>
            <a:off x="5810400" y="2937600"/>
            <a:ext cx="1573200" cy="961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07" name="Google Shape;207;p28"/>
          <p:cNvSpPr txBox="1"/>
          <p:nvPr>
            <p:ph type="ctrTitle"/>
          </p:nvPr>
        </p:nvSpPr>
        <p:spPr>
          <a:xfrm>
            <a:off x="1177200" y="428400"/>
            <a:ext cx="6674400" cy="547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v2">
  <p:cSld name="CUSTOM_4">
    <p:spTree>
      <p:nvGrpSpPr>
        <p:cNvPr id="208" name="Shape 208"/>
        <p:cNvGrpSpPr/>
        <p:nvPr/>
      </p:nvGrpSpPr>
      <p:grpSpPr>
        <a:xfrm>
          <a:off x="0" y="0"/>
          <a:ext cx="0" cy="0"/>
          <a:chOff x="0" y="0"/>
          <a:chExt cx="0" cy="0"/>
        </a:xfrm>
      </p:grpSpPr>
      <p:sp>
        <p:nvSpPr>
          <p:cNvPr id="209" name="Google Shape;209;p29"/>
          <p:cNvSpPr/>
          <p:nvPr/>
        </p:nvSpPr>
        <p:spPr>
          <a:xfrm rot="-5400000">
            <a:off x="1981500" y="-2030400"/>
            <a:ext cx="5211300" cy="9204300"/>
          </a:xfrm>
          <a:prstGeom prst="round1Rect">
            <a:avLst>
              <a:gd fmla="val 1412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9"/>
          <p:cNvSpPr/>
          <p:nvPr/>
        </p:nvSpPr>
        <p:spPr>
          <a:xfrm rot="10800000">
            <a:off x="1087175" y="406850"/>
            <a:ext cx="7623600" cy="1388700"/>
          </a:xfrm>
          <a:prstGeom prst="round1Rect">
            <a:avLst>
              <a:gd fmla="val 26514"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9"/>
          <p:cNvSpPr txBox="1"/>
          <p:nvPr>
            <p:ph idx="1" type="subTitle"/>
          </p:nvPr>
        </p:nvSpPr>
        <p:spPr>
          <a:xfrm>
            <a:off x="1310975" y="538250"/>
            <a:ext cx="7176000" cy="394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12" name="Google Shape;212;p29"/>
          <p:cNvSpPr txBox="1"/>
          <p:nvPr>
            <p:ph idx="2" type="body"/>
          </p:nvPr>
        </p:nvSpPr>
        <p:spPr>
          <a:xfrm>
            <a:off x="1310975" y="1011025"/>
            <a:ext cx="7238400" cy="547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13" name="Google Shape;213;p29"/>
          <p:cNvSpPr txBox="1"/>
          <p:nvPr>
            <p:ph type="ctrTitle"/>
          </p:nvPr>
        </p:nvSpPr>
        <p:spPr>
          <a:xfrm rot="-5400000">
            <a:off x="-1509125" y="2289400"/>
            <a:ext cx="4347300" cy="547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2000"/>
              <a:buNone/>
              <a:defRPr>
                <a:solidFill>
                  <a:schemeClr val="lt1"/>
                </a:solidFill>
              </a:defRPr>
            </a:lvl1pPr>
            <a:lvl2pPr lvl="1" algn="ctr">
              <a:spcBef>
                <a:spcPts val="0"/>
              </a:spcBef>
              <a:spcAft>
                <a:spcPts val="0"/>
              </a:spcAft>
              <a:buClr>
                <a:schemeClr val="lt1"/>
              </a:buClr>
              <a:buSzPts val="2000"/>
              <a:buNone/>
              <a:defRPr sz="2000">
                <a:solidFill>
                  <a:schemeClr val="lt1"/>
                </a:solidFill>
              </a:defRPr>
            </a:lvl2pPr>
            <a:lvl3pPr lvl="2" algn="ctr">
              <a:spcBef>
                <a:spcPts val="0"/>
              </a:spcBef>
              <a:spcAft>
                <a:spcPts val="0"/>
              </a:spcAft>
              <a:buClr>
                <a:schemeClr val="lt1"/>
              </a:buClr>
              <a:buSzPts val="2000"/>
              <a:buNone/>
              <a:defRPr sz="2000">
                <a:solidFill>
                  <a:schemeClr val="lt1"/>
                </a:solidFill>
              </a:defRPr>
            </a:lvl3pPr>
            <a:lvl4pPr lvl="3" algn="ctr">
              <a:spcBef>
                <a:spcPts val="0"/>
              </a:spcBef>
              <a:spcAft>
                <a:spcPts val="0"/>
              </a:spcAft>
              <a:buClr>
                <a:schemeClr val="lt1"/>
              </a:buClr>
              <a:buSzPts val="2000"/>
              <a:buNone/>
              <a:defRPr sz="2000">
                <a:solidFill>
                  <a:schemeClr val="lt1"/>
                </a:solidFill>
              </a:defRPr>
            </a:lvl4pPr>
            <a:lvl5pPr lvl="4" algn="ctr">
              <a:spcBef>
                <a:spcPts val="0"/>
              </a:spcBef>
              <a:spcAft>
                <a:spcPts val="0"/>
              </a:spcAft>
              <a:buClr>
                <a:schemeClr val="lt1"/>
              </a:buClr>
              <a:buSzPts val="2000"/>
              <a:buNone/>
              <a:defRPr sz="2000">
                <a:solidFill>
                  <a:schemeClr val="lt1"/>
                </a:solidFill>
              </a:defRPr>
            </a:lvl5pPr>
            <a:lvl6pPr lvl="5" algn="ctr">
              <a:spcBef>
                <a:spcPts val="0"/>
              </a:spcBef>
              <a:spcAft>
                <a:spcPts val="0"/>
              </a:spcAft>
              <a:buClr>
                <a:schemeClr val="lt1"/>
              </a:buClr>
              <a:buSzPts val="2000"/>
              <a:buNone/>
              <a:defRPr sz="2000">
                <a:solidFill>
                  <a:schemeClr val="lt1"/>
                </a:solidFill>
              </a:defRPr>
            </a:lvl6pPr>
            <a:lvl7pPr lvl="6" algn="ctr">
              <a:spcBef>
                <a:spcPts val="0"/>
              </a:spcBef>
              <a:spcAft>
                <a:spcPts val="0"/>
              </a:spcAft>
              <a:buClr>
                <a:schemeClr val="lt1"/>
              </a:buClr>
              <a:buSzPts val="2000"/>
              <a:buNone/>
              <a:defRPr sz="2000">
                <a:solidFill>
                  <a:schemeClr val="lt1"/>
                </a:solidFill>
              </a:defRPr>
            </a:lvl7pPr>
            <a:lvl8pPr lvl="7" algn="ctr">
              <a:spcBef>
                <a:spcPts val="0"/>
              </a:spcBef>
              <a:spcAft>
                <a:spcPts val="0"/>
              </a:spcAft>
              <a:buClr>
                <a:schemeClr val="lt1"/>
              </a:buClr>
              <a:buSzPts val="2000"/>
              <a:buNone/>
              <a:defRPr sz="2000">
                <a:solidFill>
                  <a:schemeClr val="lt1"/>
                </a:solidFill>
              </a:defRPr>
            </a:lvl8pPr>
            <a:lvl9pPr lvl="8" algn="ctr">
              <a:spcBef>
                <a:spcPts val="0"/>
              </a:spcBef>
              <a:spcAft>
                <a:spcPts val="0"/>
              </a:spcAft>
              <a:buClr>
                <a:schemeClr val="lt1"/>
              </a:buClr>
              <a:buSzPts val="2000"/>
              <a:buNone/>
              <a:defRPr sz="2000">
                <a:solidFill>
                  <a:schemeClr val="lt1"/>
                </a:solidFill>
              </a:defRPr>
            </a:lvl9pPr>
          </a:lstStyle>
          <a:p/>
        </p:txBody>
      </p:sp>
      <p:sp>
        <p:nvSpPr>
          <p:cNvPr id="214" name="Google Shape;214;p29"/>
          <p:cNvSpPr/>
          <p:nvPr/>
        </p:nvSpPr>
        <p:spPr>
          <a:xfrm rot="10800000">
            <a:off x="1087175" y="1877400"/>
            <a:ext cx="7623600" cy="1388700"/>
          </a:xfrm>
          <a:prstGeom prst="round1Rect">
            <a:avLst>
              <a:gd fmla="val 26514"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9"/>
          <p:cNvSpPr txBox="1"/>
          <p:nvPr>
            <p:ph idx="3" type="subTitle"/>
          </p:nvPr>
        </p:nvSpPr>
        <p:spPr>
          <a:xfrm>
            <a:off x="1310975" y="2008800"/>
            <a:ext cx="7176000" cy="394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16" name="Google Shape;216;p29"/>
          <p:cNvSpPr txBox="1"/>
          <p:nvPr>
            <p:ph idx="4" type="body"/>
          </p:nvPr>
        </p:nvSpPr>
        <p:spPr>
          <a:xfrm>
            <a:off x="1310975" y="2481575"/>
            <a:ext cx="7238400" cy="547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17" name="Google Shape;217;p29"/>
          <p:cNvSpPr/>
          <p:nvPr/>
        </p:nvSpPr>
        <p:spPr>
          <a:xfrm rot="10800000">
            <a:off x="1118375" y="3347950"/>
            <a:ext cx="7623600" cy="1388700"/>
          </a:xfrm>
          <a:prstGeom prst="round1Rect">
            <a:avLst>
              <a:gd fmla="val 26514"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9"/>
          <p:cNvSpPr txBox="1"/>
          <p:nvPr>
            <p:ph idx="5" type="subTitle"/>
          </p:nvPr>
        </p:nvSpPr>
        <p:spPr>
          <a:xfrm>
            <a:off x="1342175" y="3479350"/>
            <a:ext cx="7176000" cy="394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19" name="Google Shape;219;p29"/>
          <p:cNvSpPr txBox="1"/>
          <p:nvPr>
            <p:ph idx="6" type="body"/>
          </p:nvPr>
        </p:nvSpPr>
        <p:spPr>
          <a:xfrm>
            <a:off x="1342175" y="3952125"/>
            <a:ext cx="7238400" cy="547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items on timeline">
  <p:cSld name="CUSTOM_5">
    <p:spTree>
      <p:nvGrpSpPr>
        <p:cNvPr id="220" name="Shape 220"/>
        <p:cNvGrpSpPr/>
        <p:nvPr/>
      </p:nvGrpSpPr>
      <p:grpSpPr>
        <a:xfrm>
          <a:off x="0" y="0"/>
          <a:ext cx="0" cy="0"/>
          <a:chOff x="0" y="0"/>
          <a:chExt cx="0" cy="0"/>
        </a:xfrm>
      </p:grpSpPr>
      <p:cxnSp>
        <p:nvCxnSpPr>
          <p:cNvPr id="221" name="Google Shape;221;p30"/>
          <p:cNvCxnSpPr/>
          <p:nvPr/>
        </p:nvCxnSpPr>
        <p:spPr>
          <a:xfrm>
            <a:off x="4959575" y="11450"/>
            <a:ext cx="0" cy="5132400"/>
          </a:xfrm>
          <a:prstGeom prst="straightConnector1">
            <a:avLst/>
          </a:prstGeom>
          <a:noFill/>
          <a:ln cap="flat" cmpd="sng" w="9525">
            <a:solidFill>
              <a:schemeClr val="lt2"/>
            </a:solidFill>
            <a:prstDash val="solid"/>
            <a:round/>
            <a:headEnd len="med" w="med" type="none"/>
            <a:tailEnd len="med" w="med" type="none"/>
          </a:ln>
        </p:spPr>
      </p:cxnSp>
      <p:sp>
        <p:nvSpPr>
          <p:cNvPr id="222" name="Google Shape;222;p30"/>
          <p:cNvSpPr/>
          <p:nvPr/>
        </p:nvSpPr>
        <p:spPr>
          <a:xfrm>
            <a:off x="4840105" y="580663"/>
            <a:ext cx="243000" cy="243000"/>
          </a:xfrm>
          <a:prstGeom prst="roundRect">
            <a:avLst>
              <a:gd fmla="val 30676"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0"/>
          <p:cNvSpPr/>
          <p:nvPr/>
        </p:nvSpPr>
        <p:spPr>
          <a:xfrm flipH="1">
            <a:off x="4815356" y="2122200"/>
            <a:ext cx="243000" cy="243000"/>
          </a:xfrm>
          <a:prstGeom prst="roundRect">
            <a:avLst>
              <a:gd fmla="val 30676"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0"/>
          <p:cNvSpPr/>
          <p:nvPr/>
        </p:nvSpPr>
        <p:spPr>
          <a:xfrm>
            <a:off x="4815355" y="3541725"/>
            <a:ext cx="243000" cy="243000"/>
          </a:xfrm>
          <a:prstGeom prst="roundRect">
            <a:avLst>
              <a:gd fmla="val 30676"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0"/>
          <p:cNvSpPr txBox="1"/>
          <p:nvPr>
            <p:ph idx="1" type="subTitle"/>
          </p:nvPr>
        </p:nvSpPr>
        <p:spPr>
          <a:xfrm>
            <a:off x="5275875" y="480600"/>
            <a:ext cx="34437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26" name="Google Shape;226;p30"/>
          <p:cNvSpPr txBox="1"/>
          <p:nvPr>
            <p:ph idx="2" type="body"/>
          </p:nvPr>
        </p:nvSpPr>
        <p:spPr>
          <a:xfrm>
            <a:off x="5275875" y="847800"/>
            <a:ext cx="3443700" cy="10287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27" name="Google Shape;227;p30"/>
          <p:cNvSpPr txBox="1"/>
          <p:nvPr>
            <p:ph idx="3" type="subTitle"/>
          </p:nvPr>
        </p:nvSpPr>
        <p:spPr>
          <a:xfrm>
            <a:off x="5275875" y="3477825"/>
            <a:ext cx="34437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228" name="Google Shape;228;p30"/>
          <p:cNvSpPr txBox="1"/>
          <p:nvPr>
            <p:ph idx="4" type="body"/>
          </p:nvPr>
        </p:nvSpPr>
        <p:spPr>
          <a:xfrm>
            <a:off x="5275875" y="3845025"/>
            <a:ext cx="3443700" cy="10287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29" name="Google Shape;229;p30"/>
          <p:cNvSpPr txBox="1"/>
          <p:nvPr>
            <p:ph idx="5" type="subTitle"/>
          </p:nvPr>
        </p:nvSpPr>
        <p:spPr>
          <a:xfrm>
            <a:off x="873725" y="1998000"/>
            <a:ext cx="3443700" cy="3708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30" name="Google Shape;230;p30"/>
          <p:cNvSpPr txBox="1"/>
          <p:nvPr>
            <p:ph idx="6" type="body"/>
          </p:nvPr>
        </p:nvSpPr>
        <p:spPr>
          <a:xfrm>
            <a:off x="873725" y="2365200"/>
            <a:ext cx="3443700" cy="1028700"/>
          </a:xfrm>
          <a:prstGeom prst="rect">
            <a:avLst/>
          </a:prstGeom>
        </p:spPr>
        <p:txBody>
          <a:bodyPr anchorCtr="0" anchor="t" bIns="91425" lIns="91425" spcFirstLastPara="1" rIns="91425" wrap="square" tIns="91425">
            <a:noAutofit/>
          </a:bodyPr>
          <a:lstStyle>
            <a:lvl1pPr indent="-298450" lvl="0" marL="457200" algn="r">
              <a:spcBef>
                <a:spcPts val="0"/>
              </a:spcBef>
              <a:spcAft>
                <a:spcPts val="0"/>
              </a:spcAft>
              <a:buSzPts val="1100"/>
              <a:buChar char="●"/>
              <a:defRPr sz="1100"/>
            </a:lvl1pPr>
            <a:lvl2pPr indent="-298450" lvl="1" marL="914400" algn="r">
              <a:spcBef>
                <a:spcPts val="0"/>
              </a:spcBef>
              <a:spcAft>
                <a:spcPts val="0"/>
              </a:spcAft>
              <a:buSzPts val="1100"/>
              <a:buChar char="○"/>
              <a:defRPr sz="1100"/>
            </a:lvl2pPr>
            <a:lvl3pPr indent="-298450" lvl="2" marL="1371600" algn="r">
              <a:spcBef>
                <a:spcPts val="0"/>
              </a:spcBef>
              <a:spcAft>
                <a:spcPts val="0"/>
              </a:spcAft>
              <a:buSzPts val="1100"/>
              <a:buChar char="■"/>
              <a:defRPr sz="1100"/>
            </a:lvl3pPr>
            <a:lvl4pPr indent="-298450" lvl="3" marL="1828800" algn="r">
              <a:spcBef>
                <a:spcPts val="0"/>
              </a:spcBef>
              <a:spcAft>
                <a:spcPts val="0"/>
              </a:spcAft>
              <a:buSzPts val="1100"/>
              <a:buChar char="●"/>
              <a:defRPr sz="1100"/>
            </a:lvl4pPr>
            <a:lvl5pPr indent="-298450" lvl="4" marL="2286000" algn="r">
              <a:spcBef>
                <a:spcPts val="0"/>
              </a:spcBef>
              <a:spcAft>
                <a:spcPts val="0"/>
              </a:spcAft>
              <a:buSzPts val="1100"/>
              <a:buChar char="○"/>
              <a:defRPr sz="1100"/>
            </a:lvl5pPr>
            <a:lvl6pPr indent="-298450" lvl="5" marL="2743200" algn="r">
              <a:spcBef>
                <a:spcPts val="0"/>
              </a:spcBef>
              <a:spcAft>
                <a:spcPts val="0"/>
              </a:spcAft>
              <a:buSzPts val="1100"/>
              <a:buChar char="■"/>
              <a:defRPr sz="1100"/>
            </a:lvl6pPr>
            <a:lvl7pPr indent="-298450" lvl="6" marL="3200400" algn="r">
              <a:spcBef>
                <a:spcPts val="0"/>
              </a:spcBef>
              <a:spcAft>
                <a:spcPts val="0"/>
              </a:spcAft>
              <a:buSzPts val="1100"/>
              <a:buChar char="●"/>
              <a:defRPr sz="1100"/>
            </a:lvl7pPr>
            <a:lvl8pPr indent="-298450" lvl="7" marL="3657600" algn="r">
              <a:spcBef>
                <a:spcPts val="0"/>
              </a:spcBef>
              <a:spcAft>
                <a:spcPts val="0"/>
              </a:spcAft>
              <a:buSzPts val="1100"/>
              <a:buChar char="○"/>
              <a:defRPr sz="1100"/>
            </a:lvl8pPr>
            <a:lvl9pPr indent="-298450" lvl="8" marL="4114800" algn="r">
              <a:spcBef>
                <a:spcPts val="0"/>
              </a:spcBef>
              <a:spcAft>
                <a:spcPts val="0"/>
              </a:spcAft>
              <a:buSzPts val="1100"/>
              <a:buChar char="■"/>
              <a:defRPr sz="1100"/>
            </a:lvl9pPr>
          </a:lstStyle>
          <a:p/>
        </p:txBody>
      </p:sp>
      <p:sp>
        <p:nvSpPr>
          <p:cNvPr id="231" name="Google Shape;231;p30"/>
          <p:cNvSpPr txBox="1"/>
          <p:nvPr>
            <p:ph type="ctrTitle"/>
          </p:nvPr>
        </p:nvSpPr>
        <p:spPr>
          <a:xfrm>
            <a:off x="532800" y="432175"/>
            <a:ext cx="2735100" cy="5400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items on timeline v2">
  <p:cSld name="CUSTOM_6">
    <p:bg>
      <p:bgPr>
        <a:solidFill>
          <a:schemeClr val="accent1"/>
        </a:solidFill>
      </p:bgPr>
    </p:bg>
    <p:spTree>
      <p:nvGrpSpPr>
        <p:cNvPr id="232" name="Shape 232"/>
        <p:cNvGrpSpPr/>
        <p:nvPr/>
      </p:nvGrpSpPr>
      <p:grpSpPr>
        <a:xfrm>
          <a:off x="0" y="0"/>
          <a:ext cx="0" cy="0"/>
          <a:chOff x="0" y="0"/>
          <a:chExt cx="0" cy="0"/>
        </a:xfrm>
      </p:grpSpPr>
      <p:sp>
        <p:nvSpPr>
          <p:cNvPr id="233" name="Google Shape;233;p31"/>
          <p:cNvSpPr/>
          <p:nvPr/>
        </p:nvSpPr>
        <p:spPr>
          <a:xfrm flipH="1">
            <a:off x="-29225" y="1187400"/>
            <a:ext cx="9213900" cy="3990000"/>
          </a:xfrm>
          <a:prstGeom prst="round1Rect">
            <a:avLst>
              <a:gd fmla="val 2716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4" name="Google Shape;234;p31"/>
          <p:cNvCxnSpPr/>
          <p:nvPr/>
        </p:nvCxnSpPr>
        <p:spPr>
          <a:xfrm>
            <a:off x="1079125" y="1726525"/>
            <a:ext cx="7090500" cy="0"/>
          </a:xfrm>
          <a:prstGeom prst="straightConnector1">
            <a:avLst/>
          </a:prstGeom>
          <a:noFill/>
          <a:ln cap="flat" cmpd="sng" w="9525">
            <a:solidFill>
              <a:schemeClr val="lt2"/>
            </a:solidFill>
            <a:prstDash val="dash"/>
            <a:round/>
            <a:headEnd len="med" w="med" type="none"/>
            <a:tailEnd len="med" w="med" type="none"/>
          </a:ln>
        </p:spPr>
      </p:cxnSp>
      <p:sp>
        <p:nvSpPr>
          <p:cNvPr id="235" name="Google Shape;235;p31"/>
          <p:cNvSpPr/>
          <p:nvPr/>
        </p:nvSpPr>
        <p:spPr>
          <a:xfrm>
            <a:off x="997405" y="1605013"/>
            <a:ext cx="243000" cy="243000"/>
          </a:xfrm>
          <a:prstGeom prst="roundRect">
            <a:avLst>
              <a:gd fmla="val 30676"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1"/>
          <p:cNvSpPr/>
          <p:nvPr/>
        </p:nvSpPr>
        <p:spPr>
          <a:xfrm>
            <a:off x="3510430" y="1605013"/>
            <a:ext cx="243000" cy="243000"/>
          </a:xfrm>
          <a:prstGeom prst="roundRect">
            <a:avLst>
              <a:gd fmla="val 30676"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1"/>
          <p:cNvSpPr/>
          <p:nvPr/>
        </p:nvSpPr>
        <p:spPr>
          <a:xfrm>
            <a:off x="6058505" y="1605013"/>
            <a:ext cx="243000" cy="243000"/>
          </a:xfrm>
          <a:prstGeom prst="roundRect">
            <a:avLst>
              <a:gd fmla="val 30676"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1"/>
          <p:cNvSpPr txBox="1"/>
          <p:nvPr>
            <p:ph idx="1" type="subTitle"/>
          </p:nvPr>
        </p:nvSpPr>
        <p:spPr>
          <a:xfrm>
            <a:off x="961200" y="1975475"/>
            <a:ext cx="2160000" cy="619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39" name="Google Shape;239;p31"/>
          <p:cNvSpPr txBox="1"/>
          <p:nvPr>
            <p:ph idx="2" type="body"/>
          </p:nvPr>
        </p:nvSpPr>
        <p:spPr>
          <a:xfrm>
            <a:off x="961200" y="2595225"/>
            <a:ext cx="2160000" cy="2092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40" name="Google Shape;240;p31"/>
          <p:cNvSpPr txBox="1"/>
          <p:nvPr>
            <p:ph idx="3" type="subTitle"/>
          </p:nvPr>
        </p:nvSpPr>
        <p:spPr>
          <a:xfrm>
            <a:off x="3474000" y="1975475"/>
            <a:ext cx="2160000" cy="619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41" name="Google Shape;241;p31"/>
          <p:cNvSpPr txBox="1"/>
          <p:nvPr>
            <p:ph idx="4" type="body"/>
          </p:nvPr>
        </p:nvSpPr>
        <p:spPr>
          <a:xfrm>
            <a:off x="3474000" y="2595225"/>
            <a:ext cx="2160000" cy="2092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42" name="Google Shape;242;p31"/>
          <p:cNvSpPr txBox="1"/>
          <p:nvPr>
            <p:ph idx="5" type="subTitle"/>
          </p:nvPr>
        </p:nvSpPr>
        <p:spPr>
          <a:xfrm>
            <a:off x="6022800" y="1975475"/>
            <a:ext cx="2160000" cy="619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43" name="Google Shape;243;p31"/>
          <p:cNvSpPr txBox="1"/>
          <p:nvPr>
            <p:ph idx="6" type="body"/>
          </p:nvPr>
        </p:nvSpPr>
        <p:spPr>
          <a:xfrm>
            <a:off x="6022800" y="2595225"/>
            <a:ext cx="2160000" cy="2092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44" name="Google Shape;244;p31"/>
          <p:cNvSpPr txBox="1"/>
          <p:nvPr>
            <p:ph type="ctrTitle"/>
          </p:nvPr>
        </p:nvSpPr>
        <p:spPr>
          <a:xfrm>
            <a:off x="903600" y="294550"/>
            <a:ext cx="7347600" cy="54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items on timeline 1">
  <p:cSld name="CUSTOM_7">
    <p:spTree>
      <p:nvGrpSpPr>
        <p:cNvPr id="245" name="Shape 245"/>
        <p:cNvGrpSpPr/>
        <p:nvPr/>
      </p:nvGrpSpPr>
      <p:grpSpPr>
        <a:xfrm>
          <a:off x="0" y="0"/>
          <a:ext cx="0" cy="0"/>
          <a:chOff x="0" y="0"/>
          <a:chExt cx="0" cy="0"/>
        </a:xfrm>
      </p:grpSpPr>
      <p:cxnSp>
        <p:nvCxnSpPr>
          <p:cNvPr id="246" name="Google Shape;246;p32"/>
          <p:cNvCxnSpPr/>
          <p:nvPr/>
        </p:nvCxnSpPr>
        <p:spPr>
          <a:xfrm>
            <a:off x="0" y="1381475"/>
            <a:ext cx="9308400" cy="0"/>
          </a:xfrm>
          <a:prstGeom prst="straightConnector1">
            <a:avLst/>
          </a:prstGeom>
          <a:noFill/>
          <a:ln cap="flat" cmpd="sng" w="9525">
            <a:solidFill>
              <a:schemeClr val="lt2"/>
            </a:solidFill>
            <a:prstDash val="solid"/>
            <a:round/>
            <a:headEnd len="med" w="med" type="none"/>
            <a:tailEnd len="med" w="med" type="none"/>
          </a:ln>
        </p:spPr>
      </p:cxnSp>
      <p:sp>
        <p:nvSpPr>
          <p:cNvPr id="247" name="Google Shape;247;p32"/>
          <p:cNvSpPr/>
          <p:nvPr/>
        </p:nvSpPr>
        <p:spPr>
          <a:xfrm>
            <a:off x="369055" y="1259963"/>
            <a:ext cx="243000" cy="243000"/>
          </a:xfrm>
          <a:prstGeom prst="roundRect">
            <a:avLst>
              <a:gd fmla="val 30676"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2"/>
          <p:cNvSpPr/>
          <p:nvPr/>
        </p:nvSpPr>
        <p:spPr>
          <a:xfrm>
            <a:off x="354525" y="4782375"/>
            <a:ext cx="1838100" cy="734100"/>
          </a:xfrm>
          <a:prstGeom prst="roundRect">
            <a:avLst>
              <a:gd fmla="val 2121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49" name="Google Shape;249;p32"/>
          <p:cNvSpPr/>
          <p:nvPr/>
        </p:nvSpPr>
        <p:spPr>
          <a:xfrm>
            <a:off x="2690080" y="1259963"/>
            <a:ext cx="243000" cy="243000"/>
          </a:xfrm>
          <a:prstGeom prst="roundRect">
            <a:avLst>
              <a:gd fmla="val 30676" name="adj"/>
            </a:avLst>
          </a:prstGeom>
          <a:solidFill>
            <a:schemeClr val="accent2"/>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2"/>
          <p:cNvSpPr/>
          <p:nvPr/>
        </p:nvSpPr>
        <p:spPr>
          <a:xfrm>
            <a:off x="2634600" y="4782375"/>
            <a:ext cx="1838100" cy="734100"/>
          </a:xfrm>
          <a:prstGeom prst="roundRect">
            <a:avLst>
              <a:gd fmla="val 2121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1" name="Google Shape;251;p32"/>
          <p:cNvSpPr/>
          <p:nvPr/>
        </p:nvSpPr>
        <p:spPr>
          <a:xfrm>
            <a:off x="4968255" y="1259963"/>
            <a:ext cx="243000" cy="243000"/>
          </a:xfrm>
          <a:prstGeom prst="roundRect">
            <a:avLst>
              <a:gd fmla="val 30676" name="adj"/>
            </a:avLst>
          </a:prstGeom>
          <a:solidFill>
            <a:schemeClr val="accent3"/>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2"/>
          <p:cNvSpPr/>
          <p:nvPr/>
        </p:nvSpPr>
        <p:spPr>
          <a:xfrm>
            <a:off x="7246430" y="1259963"/>
            <a:ext cx="243000" cy="243000"/>
          </a:xfrm>
          <a:prstGeom prst="roundRect">
            <a:avLst>
              <a:gd fmla="val 30676" name="adj"/>
            </a:avLst>
          </a:prstGeom>
          <a:solidFill>
            <a:schemeClr val="accent4"/>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2"/>
          <p:cNvSpPr/>
          <p:nvPr/>
        </p:nvSpPr>
        <p:spPr>
          <a:xfrm>
            <a:off x="4914675" y="4782375"/>
            <a:ext cx="1838100" cy="734100"/>
          </a:xfrm>
          <a:prstGeom prst="roundRect">
            <a:avLst>
              <a:gd fmla="val 2121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4" name="Google Shape;254;p32"/>
          <p:cNvSpPr/>
          <p:nvPr/>
        </p:nvSpPr>
        <p:spPr>
          <a:xfrm>
            <a:off x="7194750" y="4782375"/>
            <a:ext cx="1838100" cy="734100"/>
          </a:xfrm>
          <a:prstGeom prst="roundRect">
            <a:avLst>
              <a:gd fmla="val 2121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5" name="Google Shape;255;p32"/>
          <p:cNvSpPr txBox="1"/>
          <p:nvPr>
            <p:ph idx="1" type="subTitle"/>
          </p:nvPr>
        </p:nvSpPr>
        <p:spPr>
          <a:xfrm>
            <a:off x="352800" y="1626550"/>
            <a:ext cx="18396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56" name="Google Shape;256;p32"/>
          <p:cNvSpPr txBox="1"/>
          <p:nvPr>
            <p:ph idx="2" type="body"/>
          </p:nvPr>
        </p:nvSpPr>
        <p:spPr>
          <a:xfrm>
            <a:off x="352800" y="2040550"/>
            <a:ext cx="1839600" cy="2453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57" name="Google Shape;257;p32"/>
          <p:cNvSpPr txBox="1"/>
          <p:nvPr>
            <p:ph idx="3" type="subTitle"/>
          </p:nvPr>
        </p:nvSpPr>
        <p:spPr>
          <a:xfrm>
            <a:off x="2635200" y="1626550"/>
            <a:ext cx="18396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58" name="Google Shape;258;p32"/>
          <p:cNvSpPr txBox="1"/>
          <p:nvPr>
            <p:ph idx="4" type="body"/>
          </p:nvPr>
        </p:nvSpPr>
        <p:spPr>
          <a:xfrm>
            <a:off x="2635200" y="2040550"/>
            <a:ext cx="1839600" cy="2453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59" name="Google Shape;259;p32"/>
          <p:cNvSpPr txBox="1"/>
          <p:nvPr>
            <p:ph idx="5" type="subTitle"/>
          </p:nvPr>
        </p:nvSpPr>
        <p:spPr>
          <a:xfrm>
            <a:off x="4917600" y="1626550"/>
            <a:ext cx="18396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60" name="Google Shape;260;p32"/>
          <p:cNvSpPr txBox="1"/>
          <p:nvPr>
            <p:ph idx="6" type="body"/>
          </p:nvPr>
        </p:nvSpPr>
        <p:spPr>
          <a:xfrm>
            <a:off x="4917600" y="2040550"/>
            <a:ext cx="1839600" cy="2453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61" name="Google Shape;261;p32"/>
          <p:cNvSpPr txBox="1"/>
          <p:nvPr>
            <p:ph idx="7" type="subTitle"/>
          </p:nvPr>
        </p:nvSpPr>
        <p:spPr>
          <a:xfrm>
            <a:off x="7200000" y="1626550"/>
            <a:ext cx="18396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62" name="Google Shape;262;p32"/>
          <p:cNvSpPr txBox="1"/>
          <p:nvPr>
            <p:ph idx="8" type="body"/>
          </p:nvPr>
        </p:nvSpPr>
        <p:spPr>
          <a:xfrm>
            <a:off x="7200000" y="2040550"/>
            <a:ext cx="1839600" cy="2453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63" name="Google Shape;263;p32"/>
          <p:cNvSpPr txBox="1"/>
          <p:nvPr>
            <p:ph type="ctrTitle"/>
          </p:nvPr>
        </p:nvSpPr>
        <p:spPr>
          <a:xfrm>
            <a:off x="370800" y="313800"/>
            <a:ext cx="84672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slide - v1">
  <p:cSld name="CUSTOM_8">
    <p:spTree>
      <p:nvGrpSpPr>
        <p:cNvPr id="264" name="Shape 264"/>
        <p:cNvGrpSpPr/>
        <p:nvPr/>
      </p:nvGrpSpPr>
      <p:grpSpPr>
        <a:xfrm>
          <a:off x="0" y="0"/>
          <a:ext cx="0" cy="0"/>
          <a:chOff x="0" y="0"/>
          <a:chExt cx="0" cy="0"/>
        </a:xfrm>
      </p:grpSpPr>
      <p:sp>
        <p:nvSpPr>
          <p:cNvPr id="265" name="Google Shape;265;p33"/>
          <p:cNvSpPr/>
          <p:nvPr/>
        </p:nvSpPr>
        <p:spPr>
          <a:xfrm>
            <a:off x="-19850" y="325"/>
            <a:ext cx="8665200" cy="5143500"/>
          </a:xfrm>
          <a:prstGeom prst="round1Rect">
            <a:avLst>
              <a:gd fmla="val 21011"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6" name="Google Shape;266;p33"/>
          <p:cNvSpPr txBox="1"/>
          <p:nvPr>
            <p:ph type="ctrTitle"/>
          </p:nvPr>
        </p:nvSpPr>
        <p:spPr>
          <a:xfrm>
            <a:off x="4072675" y="354975"/>
            <a:ext cx="3996000" cy="54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p:txBody>
      </p:sp>
      <p:sp>
        <p:nvSpPr>
          <p:cNvPr id="267" name="Google Shape;267;p33"/>
          <p:cNvSpPr txBox="1"/>
          <p:nvPr>
            <p:ph idx="1" type="body"/>
          </p:nvPr>
        </p:nvSpPr>
        <p:spPr>
          <a:xfrm>
            <a:off x="4072675" y="1352175"/>
            <a:ext cx="3996000" cy="3498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68" name="Google Shape;268;p33"/>
          <p:cNvSpPr/>
          <p:nvPr/>
        </p:nvSpPr>
        <p:spPr>
          <a:xfrm>
            <a:off x="424650" y="3455250"/>
            <a:ext cx="3430800" cy="1395600"/>
          </a:xfrm>
          <a:prstGeom prst="roundRect">
            <a:avLst>
              <a:gd fmla="val 13148"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69" name="Google Shape;269;p33"/>
          <p:cNvSpPr txBox="1"/>
          <p:nvPr>
            <p:ph idx="2" type="subTitle"/>
          </p:nvPr>
        </p:nvSpPr>
        <p:spPr>
          <a:xfrm>
            <a:off x="723600" y="3732400"/>
            <a:ext cx="2829600" cy="406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70" name="Google Shape;270;p33"/>
          <p:cNvSpPr txBox="1"/>
          <p:nvPr>
            <p:ph idx="3" type="body"/>
          </p:nvPr>
        </p:nvSpPr>
        <p:spPr>
          <a:xfrm>
            <a:off x="723600" y="4168000"/>
            <a:ext cx="2829600" cy="40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71" name="Google Shape;271;p33"/>
          <p:cNvSpPr/>
          <p:nvPr>
            <p:ph idx="4" type="pic"/>
          </p:nvPr>
        </p:nvSpPr>
        <p:spPr>
          <a:xfrm>
            <a:off x="424650" y="292650"/>
            <a:ext cx="3385200" cy="3162600"/>
          </a:xfrm>
          <a:prstGeom prst="roundRect">
            <a:avLst>
              <a:gd fmla="val 7101" name="adj"/>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layout - v2">
  <p:cSld name="CUSTOM_9">
    <p:bg>
      <p:bgPr>
        <a:solidFill>
          <a:schemeClr val="accent1"/>
        </a:solidFill>
      </p:bgPr>
    </p:bg>
    <p:spTree>
      <p:nvGrpSpPr>
        <p:cNvPr id="272" name="Shape 272"/>
        <p:cNvGrpSpPr/>
        <p:nvPr/>
      </p:nvGrpSpPr>
      <p:grpSpPr>
        <a:xfrm>
          <a:off x="0" y="0"/>
          <a:ext cx="0" cy="0"/>
          <a:chOff x="0" y="0"/>
          <a:chExt cx="0" cy="0"/>
        </a:xfrm>
      </p:grpSpPr>
      <p:sp>
        <p:nvSpPr>
          <p:cNvPr id="273" name="Google Shape;273;p34"/>
          <p:cNvSpPr/>
          <p:nvPr/>
        </p:nvSpPr>
        <p:spPr>
          <a:xfrm flipH="1">
            <a:off x="1394400" y="325"/>
            <a:ext cx="7749600" cy="5143500"/>
          </a:xfrm>
          <a:prstGeom prst="round1Rect">
            <a:avLst>
              <a:gd fmla="val 21011"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4" name="Google Shape;274;p34"/>
          <p:cNvSpPr/>
          <p:nvPr>
            <p:ph idx="2" type="pic"/>
          </p:nvPr>
        </p:nvSpPr>
        <p:spPr>
          <a:xfrm>
            <a:off x="342000" y="1364400"/>
            <a:ext cx="2642400" cy="3096000"/>
          </a:xfrm>
          <a:prstGeom prst="roundRect">
            <a:avLst>
              <a:gd fmla="val 16136" name="adj"/>
            </a:avLst>
          </a:prstGeom>
          <a:noFill/>
          <a:ln>
            <a:noFill/>
          </a:ln>
        </p:spPr>
      </p:sp>
      <p:sp>
        <p:nvSpPr>
          <p:cNvPr id="275" name="Google Shape;275;p34"/>
          <p:cNvSpPr txBox="1"/>
          <p:nvPr>
            <p:ph idx="1" type="subTitle"/>
          </p:nvPr>
        </p:nvSpPr>
        <p:spPr>
          <a:xfrm>
            <a:off x="3637832" y="1585350"/>
            <a:ext cx="4942500" cy="405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276" name="Google Shape;276;p34"/>
          <p:cNvSpPr txBox="1"/>
          <p:nvPr>
            <p:ph idx="3" type="body"/>
          </p:nvPr>
        </p:nvSpPr>
        <p:spPr>
          <a:xfrm>
            <a:off x="3637832" y="2019094"/>
            <a:ext cx="4942500" cy="405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77" name="Google Shape;277;p34"/>
          <p:cNvSpPr txBox="1"/>
          <p:nvPr>
            <p:ph idx="4" type="body"/>
          </p:nvPr>
        </p:nvSpPr>
        <p:spPr>
          <a:xfrm>
            <a:off x="3626650" y="2773350"/>
            <a:ext cx="4942500" cy="1771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78" name="Google Shape;278;p34"/>
          <p:cNvSpPr txBox="1"/>
          <p:nvPr>
            <p:ph type="ctrTitle"/>
          </p:nvPr>
        </p:nvSpPr>
        <p:spPr>
          <a:xfrm>
            <a:off x="3626650" y="598950"/>
            <a:ext cx="4942500" cy="547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layout - v3">
  <p:cSld name="CUSTOM_10">
    <p:spTree>
      <p:nvGrpSpPr>
        <p:cNvPr id="279" name="Shape 279"/>
        <p:cNvGrpSpPr/>
        <p:nvPr/>
      </p:nvGrpSpPr>
      <p:grpSpPr>
        <a:xfrm>
          <a:off x="0" y="0"/>
          <a:ext cx="0" cy="0"/>
          <a:chOff x="0" y="0"/>
          <a:chExt cx="0" cy="0"/>
        </a:xfrm>
      </p:grpSpPr>
      <p:sp>
        <p:nvSpPr>
          <p:cNvPr id="280" name="Google Shape;280;p35"/>
          <p:cNvSpPr/>
          <p:nvPr>
            <p:ph idx="2" type="pic"/>
          </p:nvPr>
        </p:nvSpPr>
        <p:spPr>
          <a:xfrm>
            <a:off x="623800" y="1435975"/>
            <a:ext cx="3017700" cy="1968300"/>
          </a:xfrm>
          <a:prstGeom prst="roundRect">
            <a:avLst>
              <a:gd fmla="val 11134" name="adj"/>
            </a:avLst>
          </a:prstGeom>
          <a:noFill/>
          <a:ln>
            <a:noFill/>
          </a:ln>
        </p:spPr>
      </p:sp>
      <p:sp>
        <p:nvSpPr>
          <p:cNvPr id="281" name="Google Shape;281;p35"/>
          <p:cNvSpPr/>
          <p:nvPr/>
        </p:nvSpPr>
        <p:spPr>
          <a:xfrm>
            <a:off x="3873775" y="1437350"/>
            <a:ext cx="4646400" cy="3164400"/>
          </a:xfrm>
          <a:prstGeom prst="roundRect">
            <a:avLst>
              <a:gd fmla="val 884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5"/>
          <p:cNvSpPr txBox="1"/>
          <p:nvPr>
            <p:ph idx="1" type="body"/>
          </p:nvPr>
        </p:nvSpPr>
        <p:spPr>
          <a:xfrm>
            <a:off x="4209646" y="1678548"/>
            <a:ext cx="3974700" cy="2682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sz="1100">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83" name="Google Shape;283;p35"/>
          <p:cNvSpPr/>
          <p:nvPr/>
        </p:nvSpPr>
        <p:spPr>
          <a:xfrm>
            <a:off x="623800" y="3404163"/>
            <a:ext cx="3017700" cy="11976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4" name="Google Shape;284;p35"/>
          <p:cNvSpPr txBox="1"/>
          <p:nvPr>
            <p:ph idx="3" type="subTitle"/>
          </p:nvPr>
        </p:nvSpPr>
        <p:spPr>
          <a:xfrm>
            <a:off x="834775" y="3585175"/>
            <a:ext cx="2592000" cy="405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285" name="Google Shape;285;p35"/>
          <p:cNvSpPr txBox="1"/>
          <p:nvPr>
            <p:ph idx="4" type="body"/>
          </p:nvPr>
        </p:nvSpPr>
        <p:spPr>
          <a:xfrm>
            <a:off x="834775" y="4018945"/>
            <a:ext cx="2592000" cy="4050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Clr>
                <a:schemeClr val="dk1"/>
              </a:buClr>
              <a:buSzPts val="1100"/>
              <a:buChar char="●"/>
              <a:defRPr sz="1100">
                <a:solidFill>
                  <a:schemeClr val="dk1"/>
                </a:solidFill>
              </a:defRPr>
            </a:lvl1pPr>
            <a:lvl2pPr indent="-298450" lvl="1" marL="914400" algn="ctr">
              <a:spcBef>
                <a:spcPts val="0"/>
              </a:spcBef>
              <a:spcAft>
                <a:spcPts val="0"/>
              </a:spcAft>
              <a:buClr>
                <a:schemeClr val="dk1"/>
              </a:buClr>
              <a:buSzPts val="1100"/>
              <a:buChar char="○"/>
              <a:defRPr sz="1100">
                <a:solidFill>
                  <a:schemeClr val="dk1"/>
                </a:solidFill>
              </a:defRPr>
            </a:lvl2pPr>
            <a:lvl3pPr indent="-298450" lvl="2" marL="1371600" algn="ctr">
              <a:spcBef>
                <a:spcPts val="0"/>
              </a:spcBef>
              <a:spcAft>
                <a:spcPts val="0"/>
              </a:spcAft>
              <a:buClr>
                <a:schemeClr val="dk1"/>
              </a:buClr>
              <a:buSzPts val="1100"/>
              <a:buChar char="■"/>
              <a:defRPr sz="1100">
                <a:solidFill>
                  <a:schemeClr val="dk1"/>
                </a:solidFill>
              </a:defRPr>
            </a:lvl3pPr>
            <a:lvl4pPr indent="-298450" lvl="3" marL="1828800" algn="ctr">
              <a:spcBef>
                <a:spcPts val="0"/>
              </a:spcBef>
              <a:spcAft>
                <a:spcPts val="0"/>
              </a:spcAft>
              <a:buClr>
                <a:schemeClr val="dk1"/>
              </a:buClr>
              <a:buSzPts val="1100"/>
              <a:buChar char="●"/>
              <a:defRPr sz="1100">
                <a:solidFill>
                  <a:schemeClr val="dk1"/>
                </a:solidFill>
              </a:defRPr>
            </a:lvl4pPr>
            <a:lvl5pPr indent="-298450" lvl="4" marL="2286000" algn="ctr">
              <a:spcBef>
                <a:spcPts val="0"/>
              </a:spcBef>
              <a:spcAft>
                <a:spcPts val="0"/>
              </a:spcAft>
              <a:buClr>
                <a:schemeClr val="dk1"/>
              </a:buClr>
              <a:buSzPts val="1100"/>
              <a:buChar char="○"/>
              <a:defRPr sz="1100">
                <a:solidFill>
                  <a:schemeClr val="dk1"/>
                </a:solidFill>
              </a:defRPr>
            </a:lvl5pPr>
            <a:lvl6pPr indent="-298450" lvl="5" marL="2743200" algn="ctr">
              <a:spcBef>
                <a:spcPts val="0"/>
              </a:spcBef>
              <a:spcAft>
                <a:spcPts val="0"/>
              </a:spcAft>
              <a:buClr>
                <a:schemeClr val="dk1"/>
              </a:buClr>
              <a:buSzPts val="1100"/>
              <a:buChar char="■"/>
              <a:defRPr sz="1100">
                <a:solidFill>
                  <a:schemeClr val="dk1"/>
                </a:solidFill>
              </a:defRPr>
            </a:lvl6pPr>
            <a:lvl7pPr indent="-298450" lvl="6" marL="3200400" algn="ctr">
              <a:spcBef>
                <a:spcPts val="0"/>
              </a:spcBef>
              <a:spcAft>
                <a:spcPts val="0"/>
              </a:spcAft>
              <a:buClr>
                <a:schemeClr val="dk1"/>
              </a:buClr>
              <a:buSzPts val="1100"/>
              <a:buChar char="●"/>
              <a:defRPr sz="1100">
                <a:solidFill>
                  <a:schemeClr val="dk1"/>
                </a:solidFill>
              </a:defRPr>
            </a:lvl7pPr>
            <a:lvl8pPr indent="-298450" lvl="7" marL="3657600" algn="ctr">
              <a:spcBef>
                <a:spcPts val="0"/>
              </a:spcBef>
              <a:spcAft>
                <a:spcPts val="0"/>
              </a:spcAft>
              <a:buClr>
                <a:schemeClr val="dk1"/>
              </a:buClr>
              <a:buSzPts val="1100"/>
              <a:buChar char="○"/>
              <a:defRPr sz="1100">
                <a:solidFill>
                  <a:schemeClr val="dk1"/>
                </a:solidFill>
              </a:defRPr>
            </a:lvl8pPr>
            <a:lvl9pPr indent="-298450" lvl="8" marL="4114800" algn="ctr">
              <a:spcBef>
                <a:spcPts val="0"/>
              </a:spcBef>
              <a:spcAft>
                <a:spcPts val="0"/>
              </a:spcAft>
              <a:buClr>
                <a:schemeClr val="dk1"/>
              </a:buClr>
              <a:buSzPts val="1100"/>
              <a:buChar char="■"/>
              <a:defRPr sz="1100">
                <a:solidFill>
                  <a:schemeClr val="dk1"/>
                </a:solidFill>
              </a:defRPr>
            </a:lvl9pPr>
          </a:lstStyle>
          <a:p/>
        </p:txBody>
      </p:sp>
      <p:sp>
        <p:nvSpPr>
          <p:cNvPr id="286" name="Google Shape;286;p35"/>
          <p:cNvSpPr txBox="1"/>
          <p:nvPr>
            <p:ph type="ctrTitle"/>
          </p:nvPr>
        </p:nvSpPr>
        <p:spPr>
          <a:xfrm>
            <a:off x="623800" y="402350"/>
            <a:ext cx="78963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us slide - v1">
  <p:cSld name="CUSTOM_11">
    <p:spTree>
      <p:nvGrpSpPr>
        <p:cNvPr id="287" name="Shape 287"/>
        <p:cNvGrpSpPr/>
        <p:nvPr/>
      </p:nvGrpSpPr>
      <p:grpSpPr>
        <a:xfrm>
          <a:off x="0" y="0"/>
          <a:ext cx="0" cy="0"/>
          <a:chOff x="0" y="0"/>
          <a:chExt cx="0" cy="0"/>
        </a:xfrm>
      </p:grpSpPr>
      <p:sp>
        <p:nvSpPr>
          <p:cNvPr id="288" name="Google Shape;288;p36"/>
          <p:cNvSpPr/>
          <p:nvPr/>
        </p:nvSpPr>
        <p:spPr>
          <a:xfrm rot="5400000">
            <a:off x="-1449800" y="1441200"/>
            <a:ext cx="5160600" cy="2261100"/>
          </a:xfrm>
          <a:prstGeom prst="round1Rect">
            <a:avLst>
              <a:gd fmla="val 28689"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6"/>
          <p:cNvSpPr/>
          <p:nvPr>
            <p:ph idx="2" type="pic"/>
          </p:nvPr>
        </p:nvSpPr>
        <p:spPr>
          <a:xfrm flipH="1">
            <a:off x="5695200" y="997200"/>
            <a:ext cx="3448800" cy="4147200"/>
          </a:xfrm>
          <a:prstGeom prst="round1Rect">
            <a:avLst>
              <a:gd fmla="val 22505" name="adj"/>
            </a:avLst>
          </a:prstGeom>
          <a:noFill/>
          <a:ln>
            <a:noFill/>
          </a:ln>
        </p:spPr>
      </p:sp>
      <p:sp>
        <p:nvSpPr>
          <p:cNvPr id="290" name="Google Shape;290;p36"/>
          <p:cNvSpPr txBox="1"/>
          <p:nvPr/>
        </p:nvSpPr>
        <p:spPr>
          <a:xfrm>
            <a:off x="1115825" y="1589600"/>
            <a:ext cx="994200" cy="4584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0"/>
              </a:spcAft>
              <a:buNone/>
            </a:pPr>
            <a:r>
              <a:rPr b="1" lang="en">
                <a:solidFill>
                  <a:srgbClr val="FFFFFF"/>
                </a:solidFill>
                <a:latin typeface="Manrope"/>
                <a:ea typeface="Manrope"/>
                <a:cs typeface="Manrope"/>
                <a:sym typeface="Manrope"/>
              </a:rPr>
              <a:t>Number</a:t>
            </a:r>
            <a:endParaRPr b="1">
              <a:solidFill>
                <a:srgbClr val="FFFFFF"/>
              </a:solidFill>
              <a:latin typeface="Manrope"/>
              <a:ea typeface="Manrope"/>
              <a:cs typeface="Manrope"/>
              <a:sym typeface="Manrope"/>
            </a:endParaRPr>
          </a:p>
        </p:txBody>
      </p:sp>
      <p:sp>
        <p:nvSpPr>
          <p:cNvPr id="291" name="Google Shape;291;p36"/>
          <p:cNvSpPr txBox="1"/>
          <p:nvPr/>
        </p:nvSpPr>
        <p:spPr>
          <a:xfrm>
            <a:off x="1137944" y="2642413"/>
            <a:ext cx="972300" cy="4584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0"/>
              </a:spcAft>
              <a:buNone/>
            </a:pPr>
            <a:r>
              <a:rPr b="1" lang="en">
                <a:solidFill>
                  <a:srgbClr val="FFFFFF"/>
                </a:solidFill>
                <a:latin typeface="Manrope"/>
                <a:ea typeface="Manrope"/>
                <a:cs typeface="Manrope"/>
                <a:sym typeface="Manrope"/>
              </a:rPr>
              <a:t>Email</a:t>
            </a:r>
            <a:endParaRPr b="1">
              <a:solidFill>
                <a:srgbClr val="FFFFFF"/>
              </a:solidFill>
              <a:latin typeface="Manrope"/>
              <a:ea typeface="Manrope"/>
              <a:cs typeface="Manrope"/>
              <a:sym typeface="Manrope"/>
            </a:endParaRPr>
          </a:p>
        </p:txBody>
      </p:sp>
      <p:sp>
        <p:nvSpPr>
          <p:cNvPr id="292" name="Google Shape;292;p36"/>
          <p:cNvSpPr txBox="1"/>
          <p:nvPr/>
        </p:nvSpPr>
        <p:spPr>
          <a:xfrm>
            <a:off x="1115825" y="3695225"/>
            <a:ext cx="994200" cy="4584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0"/>
              </a:spcAft>
              <a:buNone/>
            </a:pPr>
            <a:r>
              <a:rPr b="1" lang="en">
                <a:solidFill>
                  <a:srgbClr val="FFFFFF"/>
                </a:solidFill>
                <a:latin typeface="Manrope"/>
                <a:ea typeface="Manrope"/>
                <a:cs typeface="Manrope"/>
                <a:sym typeface="Manrope"/>
              </a:rPr>
              <a:t>Site Link</a:t>
            </a:r>
            <a:endParaRPr b="1">
              <a:solidFill>
                <a:srgbClr val="FFFFFF"/>
              </a:solidFill>
              <a:latin typeface="Manrope"/>
              <a:ea typeface="Manrope"/>
              <a:cs typeface="Manrope"/>
              <a:sym typeface="Manrope"/>
            </a:endParaRPr>
          </a:p>
        </p:txBody>
      </p:sp>
      <p:sp>
        <p:nvSpPr>
          <p:cNvPr id="293" name="Google Shape;293;p36"/>
          <p:cNvSpPr txBox="1"/>
          <p:nvPr>
            <p:ph type="ctrTitle"/>
          </p:nvPr>
        </p:nvSpPr>
        <p:spPr>
          <a:xfrm>
            <a:off x="2574000" y="392400"/>
            <a:ext cx="3121200" cy="547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4" name="Google Shape;294;p36"/>
          <p:cNvSpPr txBox="1"/>
          <p:nvPr>
            <p:ph idx="1" type="body"/>
          </p:nvPr>
        </p:nvSpPr>
        <p:spPr>
          <a:xfrm>
            <a:off x="2574000" y="1569600"/>
            <a:ext cx="2802300" cy="49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95" name="Google Shape;295;p36"/>
          <p:cNvSpPr txBox="1"/>
          <p:nvPr>
            <p:ph idx="3" type="body"/>
          </p:nvPr>
        </p:nvSpPr>
        <p:spPr>
          <a:xfrm>
            <a:off x="2574000" y="2624400"/>
            <a:ext cx="2802300" cy="49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296" name="Google Shape;296;p36"/>
          <p:cNvSpPr txBox="1"/>
          <p:nvPr>
            <p:ph idx="4" type="body"/>
          </p:nvPr>
        </p:nvSpPr>
        <p:spPr>
          <a:xfrm>
            <a:off x="2574000" y="3679200"/>
            <a:ext cx="2802300" cy="49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us slide - v2">
  <p:cSld name="CUSTOM_12">
    <p:bg>
      <p:bgPr>
        <a:solidFill>
          <a:schemeClr val="accent1"/>
        </a:solidFill>
      </p:bgPr>
    </p:bg>
    <p:spTree>
      <p:nvGrpSpPr>
        <p:cNvPr id="297" name="Shape 297"/>
        <p:cNvGrpSpPr/>
        <p:nvPr/>
      </p:nvGrpSpPr>
      <p:grpSpPr>
        <a:xfrm>
          <a:off x="0" y="0"/>
          <a:ext cx="0" cy="0"/>
          <a:chOff x="0" y="0"/>
          <a:chExt cx="0" cy="0"/>
        </a:xfrm>
      </p:grpSpPr>
      <p:sp>
        <p:nvSpPr>
          <p:cNvPr id="298" name="Google Shape;298;p37"/>
          <p:cNvSpPr/>
          <p:nvPr/>
        </p:nvSpPr>
        <p:spPr>
          <a:xfrm>
            <a:off x="3760525" y="345750"/>
            <a:ext cx="5045400" cy="4426800"/>
          </a:xfrm>
          <a:prstGeom prst="roundRect">
            <a:avLst>
              <a:gd fmla="val 88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7"/>
          <p:cNvSpPr/>
          <p:nvPr>
            <p:ph idx="2" type="pic"/>
          </p:nvPr>
        </p:nvSpPr>
        <p:spPr>
          <a:xfrm>
            <a:off x="-25200" y="1200000"/>
            <a:ext cx="3453300" cy="3944400"/>
          </a:xfrm>
          <a:prstGeom prst="round1Rect">
            <a:avLst>
              <a:gd fmla="val 22505" name="adj"/>
            </a:avLst>
          </a:prstGeom>
          <a:noFill/>
          <a:ln>
            <a:noFill/>
          </a:ln>
        </p:spPr>
      </p:sp>
      <p:sp>
        <p:nvSpPr>
          <p:cNvPr id="300" name="Google Shape;300;p37"/>
          <p:cNvSpPr txBox="1"/>
          <p:nvPr>
            <p:ph type="ctrTitle"/>
          </p:nvPr>
        </p:nvSpPr>
        <p:spPr>
          <a:xfrm>
            <a:off x="367200" y="345750"/>
            <a:ext cx="3121200" cy="54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sz="2000">
                <a:solidFill>
                  <a:schemeClr val="lt1"/>
                </a:solidFill>
              </a:defRPr>
            </a:lvl2pPr>
            <a:lvl3pPr lvl="2">
              <a:spcBef>
                <a:spcPts val="0"/>
              </a:spcBef>
              <a:spcAft>
                <a:spcPts val="0"/>
              </a:spcAft>
              <a:buClr>
                <a:schemeClr val="lt1"/>
              </a:buClr>
              <a:buSzPts val="2000"/>
              <a:buNone/>
              <a:defRPr sz="2000">
                <a:solidFill>
                  <a:schemeClr val="lt1"/>
                </a:solidFill>
              </a:defRPr>
            </a:lvl3pPr>
            <a:lvl4pPr lvl="3">
              <a:spcBef>
                <a:spcPts val="0"/>
              </a:spcBef>
              <a:spcAft>
                <a:spcPts val="0"/>
              </a:spcAft>
              <a:buClr>
                <a:schemeClr val="lt1"/>
              </a:buClr>
              <a:buSzPts val="2000"/>
              <a:buNone/>
              <a:defRPr sz="2000">
                <a:solidFill>
                  <a:schemeClr val="lt1"/>
                </a:solidFill>
              </a:defRPr>
            </a:lvl4pPr>
            <a:lvl5pPr lvl="4">
              <a:spcBef>
                <a:spcPts val="0"/>
              </a:spcBef>
              <a:spcAft>
                <a:spcPts val="0"/>
              </a:spcAft>
              <a:buClr>
                <a:schemeClr val="lt1"/>
              </a:buClr>
              <a:buSzPts val="2000"/>
              <a:buNone/>
              <a:defRPr sz="2000">
                <a:solidFill>
                  <a:schemeClr val="lt1"/>
                </a:solidFill>
              </a:defRPr>
            </a:lvl5pPr>
            <a:lvl6pPr lvl="5">
              <a:spcBef>
                <a:spcPts val="0"/>
              </a:spcBef>
              <a:spcAft>
                <a:spcPts val="0"/>
              </a:spcAft>
              <a:buClr>
                <a:schemeClr val="lt1"/>
              </a:buClr>
              <a:buSzPts val="2000"/>
              <a:buNone/>
              <a:defRPr sz="2000">
                <a:solidFill>
                  <a:schemeClr val="lt1"/>
                </a:solidFill>
              </a:defRPr>
            </a:lvl6pPr>
            <a:lvl7pPr lvl="6">
              <a:spcBef>
                <a:spcPts val="0"/>
              </a:spcBef>
              <a:spcAft>
                <a:spcPts val="0"/>
              </a:spcAft>
              <a:buClr>
                <a:schemeClr val="lt1"/>
              </a:buClr>
              <a:buSzPts val="2000"/>
              <a:buNone/>
              <a:defRPr sz="2000">
                <a:solidFill>
                  <a:schemeClr val="lt1"/>
                </a:solidFill>
              </a:defRPr>
            </a:lvl7pPr>
            <a:lvl8pPr lvl="7">
              <a:spcBef>
                <a:spcPts val="0"/>
              </a:spcBef>
              <a:spcAft>
                <a:spcPts val="0"/>
              </a:spcAft>
              <a:buClr>
                <a:schemeClr val="lt1"/>
              </a:buClr>
              <a:buSzPts val="2000"/>
              <a:buNone/>
              <a:defRPr sz="2000">
                <a:solidFill>
                  <a:schemeClr val="lt1"/>
                </a:solidFill>
              </a:defRPr>
            </a:lvl8pPr>
            <a:lvl9pPr lvl="8">
              <a:spcBef>
                <a:spcPts val="0"/>
              </a:spcBef>
              <a:spcAft>
                <a:spcPts val="0"/>
              </a:spcAft>
              <a:buClr>
                <a:schemeClr val="lt1"/>
              </a:buClr>
              <a:buSzPts val="2000"/>
              <a:buNone/>
              <a:defRPr sz="2000">
                <a:solidFill>
                  <a:schemeClr val="lt1"/>
                </a:solidFill>
              </a:defRPr>
            </a:lvl9pPr>
          </a:lstStyle>
          <a:p/>
        </p:txBody>
      </p:sp>
      <p:sp>
        <p:nvSpPr>
          <p:cNvPr id="301" name="Google Shape;301;p37"/>
          <p:cNvSpPr txBox="1"/>
          <p:nvPr/>
        </p:nvSpPr>
        <p:spPr>
          <a:xfrm>
            <a:off x="4309225" y="698375"/>
            <a:ext cx="3948000" cy="259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dk1"/>
                </a:solidFill>
                <a:latin typeface="Work Sans SemiBold"/>
                <a:ea typeface="Work Sans SemiBold"/>
                <a:cs typeface="Work Sans SemiBold"/>
                <a:sym typeface="Work Sans SemiBold"/>
              </a:rPr>
              <a:t>Number</a:t>
            </a:r>
            <a:endParaRPr>
              <a:solidFill>
                <a:schemeClr val="dk1"/>
              </a:solidFill>
              <a:latin typeface="Work Sans SemiBold"/>
              <a:ea typeface="Work Sans SemiBold"/>
              <a:cs typeface="Work Sans SemiBold"/>
              <a:sym typeface="Work Sans SemiBold"/>
            </a:endParaRPr>
          </a:p>
        </p:txBody>
      </p:sp>
      <p:sp>
        <p:nvSpPr>
          <p:cNvPr id="302" name="Google Shape;302;p37"/>
          <p:cNvSpPr txBox="1"/>
          <p:nvPr/>
        </p:nvSpPr>
        <p:spPr>
          <a:xfrm>
            <a:off x="4309225" y="1565545"/>
            <a:ext cx="3948000" cy="259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dk1"/>
                </a:solidFill>
                <a:latin typeface="Work Sans SemiBold"/>
                <a:ea typeface="Work Sans SemiBold"/>
                <a:cs typeface="Work Sans SemiBold"/>
                <a:sym typeface="Work Sans SemiBold"/>
              </a:rPr>
              <a:t>Email</a:t>
            </a:r>
            <a:endParaRPr>
              <a:solidFill>
                <a:schemeClr val="dk1"/>
              </a:solidFill>
              <a:latin typeface="Work Sans SemiBold"/>
              <a:ea typeface="Work Sans SemiBold"/>
              <a:cs typeface="Work Sans SemiBold"/>
              <a:sym typeface="Work Sans SemiBold"/>
            </a:endParaRPr>
          </a:p>
        </p:txBody>
      </p:sp>
      <p:sp>
        <p:nvSpPr>
          <p:cNvPr id="303" name="Google Shape;303;p37"/>
          <p:cNvSpPr txBox="1"/>
          <p:nvPr/>
        </p:nvSpPr>
        <p:spPr>
          <a:xfrm>
            <a:off x="4309225" y="2432714"/>
            <a:ext cx="3948000" cy="259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dk1"/>
                </a:solidFill>
                <a:latin typeface="Work Sans SemiBold"/>
                <a:ea typeface="Work Sans SemiBold"/>
                <a:cs typeface="Work Sans SemiBold"/>
                <a:sym typeface="Work Sans SemiBold"/>
              </a:rPr>
              <a:t>Site Link</a:t>
            </a:r>
            <a:endParaRPr>
              <a:solidFill>
                <a:schemeClr val="dk1"/>
              </a:solidFill>
              <a:latin typeface="Work Sans SemiBold"/>
              <a:ea typeface="Work Sans SemiBold"/>
              <a:cs typeface="Work Sans SemiBold"/>
              <a:sym typeface="Work Sans SemiBold"/>
            </a:endParaRPr>
          </a:p>
        </p:txBody>
      </p:sp>
      <p:sp>
        <p:nvSpPr>
          <p:cNvPr id="304" name="Google Shape;304;p37"/>
          <p:cNvSpPr txBox="1"/>
          <p:nvPr/>
        </p:nvSpPr>
        <p:spPr>
          <a:xfrm>
            <a:off x="4309225" y="3299884"/>
            <a:ext cx="3948000" cy="259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chemeClr val="dk1"/>
                </a:solidFill>
                <a:latin typeface="Work Sans SemiBold"/>
                <a:ea typeface="Work Sans SemiBold"/>
                <a:cs typeface="Work Sans SemiBold"/>
                <a:sym typeface="Work Sans SemiBold"/>
              </a:rPr>
              <a:t>Address</a:t>
            </a:r>
            <a:endParaRPr>
              <a:solidFill>
                <a:schemeClr val="dk1"/>
              </a:solidFill>
              <a:latin typeface="Work Sans SemiBold"/>
              <a:ea typeface="Work Sans SemiBold"/>
              <a:cs typeface="Work Sans SemiBold"/>
              <a:sym typeface="Work Sans SemiBold"/>
            </a:endParaRPr>
          </a:p>
        </p:txBody>
      </p:sp>
      <p:sp>
        <p:nvSpPr>
          <p:cNvPr id="305" name="Google Shape;305;p37"/>
          <p:cNvSpPr txBox="1"/>
          <p:nvPr>
            <p:ph idx="1" type="body"/>
          </p:nvPr>
        </p:nvSpPr>
        <p:spPr>
          <a:xfrm>
            <a:off x="4309200" y="1018800"/>
            <a:ext cx="3949200" cy="381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06" name="Google Shape;306;p37"/>
          <p:cNvSpPr txBox="1"/>
          <p:nvPr>
            <p:ph idx="3" type="body"/>
          </p:nvPr>
        </p:nvSpPr>
        <p:spPr>
          <a:xfrm>
            <a:off x="4309200" y="1886400"/>
            <a:ext cx="3949200" cy="381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07" name="Google Shape;307;p37"/>
          <p:cNvSpPr txBox="1"/>
          <p:nvPr>
            <p:ph idx="4" type="body"/>
          </p:nvPr>
        </p:nvSpPr>
        <p:spPr>
          <a:xfrm>
            <a:off x="4309200" y="2754000"/>
            <a:ext cx="3949200" cy="381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08" name="Google Shape;308;p37"/>
          <p:cNvSpPr txBox="1"/>
          <p:nvPr>
            <p:ph idx="5" type="body"/>
          </p:nvPr>
        </p:nvSpPr>
        <p:spPr>
          <a:xfrm>
            <a:off x="4309200" y="3618000"/>
            <a:ext cx="3949200" cy="824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1 Image">
  <p:cSld name="CUSTOM_13">
    <p:spTree>
      <p:nvGrpSpPr>
        <p:cNvPr id="309" name="Shape 309"/>
        <p:cNvGrpSpPr/>
        <p:nvPr/>
      </p:nvGrpSpPr>
      <p:grpSpPr>
        <a:xfrm>
          <a:off x="0" y="0"/>
          <a:ext cx="0" cy="0"/>
          <a:chOff x="0" y="0"/>
          <a:chExt cx="0" cy="0"/>
        </a:xfrm>
      </p:grpSpPr>
      <p:sp>
        <p:nvSpPr>
          <p:cNvPr id="310" name="Google Shape;310;p38"/>
          <p:cNvSpPr txBox="1"/>
          <p:nvPr>
            <p:ph idx="1" type="subTitle"/>
          </p:nvPr>
        </p:nvSpPr>
        <p:spPr>
          <a:xfrm>
            <a:off x="993400" y="2067550"/>
            <a:ext cx="3375300" cy="362400"/>
          </a:xfrm>
          <a:prstGeom prst="rect">
            <a:avLst/>
          </a:prstGeom>
        </p:spPr>
        <p:txBody>
          <a:bodyPr anchorCtr="0" anchor="t" bIns="91425" lIns="0"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11" name="Google Shape;311;p38"/>
          <p:cNvSpPr txBox="1"/>
          <p:nvPr>
            <p:ph idx="2" type="body"/>
          </p:nvPr>
        </p:nvSpPr>
        <p:spPr>
          <a:xfrm>
            <a:off x="993400" y="2599850"/>
            <a:ext cx="3375300" cy="2191200"/>
          </a:xfrm>
          <a:prstGeom prst="rect">
            <a:avLst/>
          </a:prstGeom>
        </p:spPr>
        <p:txBody>
          <a:bodyPr anchorCtr="0" anchor="t" bIns="91425" lIns="0"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12" name="Google Shape;312;p38"/>
          <p:cNvSpPr/>
          <p:nvPr/>
        </p:nvSpPr>
        <p:spPr>
          <a:xfrm>
            <a:off x="740339" y="955965"/>
            <a:ext cx="201000" cy="201000"/>
          </a:xfrm>
          <a:prstGeom prst="roundRect">
            <a:avLst>
              <a:gd fmla="val 30676" name="adj"/>
            </a:avLst>
          </a:prstGeom>
          <a:solidFill>
            <a:schemeClr val="accen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8"/>
          <p:cNvSpPr txBox="1"/>
          <p:nvPr>
            <p:ph type="ctrTitle"/>
          </p:nvPr>
        </p:nvSpPr>
        <p:spPr>
          <a:xfrm>
            <a:off x="718200" y="248475"/>
            <a:ext cx="79299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p:txBody>
      </p:sp>
      <p:sp>
        <p:nvSpPr>
          <p:cNvPr id="314" name="Google Shape;314;p38"/>
          <p:cNvSpPr txBox="1"/>
          <p:nvPr>
            <p:ph idx="3" type="subTitle"/>
          </p:nvPr>
        </p:nvSpPr>
        <p:spPr>
          <a:xfrm>
            <a:off x="5028350" y="2067550"/>
            <a:ext cx="3375300" cy="362400"/>
          </a:xfrm>
          <a:prstGeom prst="rect">
            <a:avLst/>
          </a:prstGeom>
        </p:spPr>
        <p:txBody>
          <a:bodyPr anchorCtr="0" anchor="t" bIns="91425" lIns="0"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15" name="Google Shape;315;p38"/>
          <p:cNvSpPr txBox="1"/>
          <p:nvPr>
            <p:ph idx="4" type="body"/>
          </p:nvPr>
        </p:nvSpPr>
        <p:spPr>
          <a:xfrm>
            <a:off x="5028350" y="2599850"/>
            <a:ext cx="3375300" cy="2191200"/>
          </a:xfrm>
          <a:prstGeom prst="rect">
            <a:avLst/>
          </a:prstGeom>
        </p:spPr>
        <p:txBody>
          <a:bodyPr anchorCtr="0" anchor="t" bIns="91425" lIns="0"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16" name="Google Shape;316;p38"/>
          <p:cNvSpPr/>
          <p:nvPr/>
        </p:nvSpPr>
        <p:spPr>
          <a:xfrm>
            <a:off x="4775289" y="955965"/>
            <a:ext cx="201000" cy="201000"/>
          </a:xfrm>
          <a:prstGeom prst="roundRect">
            <a:avLst>
              <a:gd fmla="val 30676" name="adj"/>
            </a:avLst>
          </a:prstGeom>
          <a:solidFill>
            <a:schemeClr val="accent4"/>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8"/>
          <p:cNvSpPr/>
          <p:nvPr>
            <p:ph idx="5" type="pic"/>
          </p:nvPr>
        </p:nvSpPr>
        <p:spPr>
          <a:xfrm>
            <a:off x="993400" y="904100"/>
            <a:ext cx="943800" cy="943800"/>
          </a:xfrm>
          <a:prstGeom prst="roundRect">
            <a:avLst>
              <a:gd fmla="val 11134" name="adj"/>
            </a:avLst>
          </a:prstGeom>
          <a:noFill/>
          <a:ln>
            <a:noFill/>
          </a:ln>
        </p:spPr>
      </p:sp>
      <p:sp>
        <p:nvSpPr>
          <p:cNvPr id="318" name="Google Shape;318;p38"/>
          <p:cNvSpPr/>
          <p:nvPr>
            <p:ph idx="6" type="pic"/>
          </p:nvPr>
        </p:nvSpPr>
        <p:spPr>
          <a:xfrm>
            <a:off x="5028350" y="904100"/>
            <a:ext cx="943800" cy="943800"/>
          </a:xfrm>
          <a:prstGeom prst="roundRect">
            <a:avLst>
              <a:gd fmla="val 11134" name="adj"/>
            </a:avLst>
          </a:prstGeom>
          <a:no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3 1 Image">
  <p:cSld name="CUSTOM_14">
    <p:spTree>
      <p:nvGrpSpPr>
        <p:cNvPr id="319" name="Shape 319"/>
        <p:cNvGrpSpPr/>
        <p:nvPr/>
      </p:nvGrpSpPr>
      <p:grpSpPr>
        <a:xfrm>
          <a:off x="0" y="0"/>
          <a:ext cx="0" cy="0"/>
          <a:chOff x="0" y="0"/>
          <a:chExt cx="0" cy="0"/>
        </a:xfrm>
      </p:grpSpPr>
      <p:sp>
        <p:nvSpPr>
          <p:cNvPr id="320" name="Google Shape;320;p39"/>
          <p:cNvSpPr txBox="1"/>
          <p:nvPr>
            <p:ph type="ctrTitle"/>
          </p:nvPr>
        </p:nvSpPr>
        <p:spPr>
          <a:xfrm>
            <a:off x="354592" y="305375"/>
            <a:ext cx="8452500" cy="5808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p:txBody>
      </p:sp>
      <p:sp>
        <p:nvSpPr>
          <p:cNvPr id="321" name="Google Shape;321;p39"/>
          <p:cNvSpPr txBox="1"/>
          <p:nvPr>
            <p:ph idx="1" type="subTitle"/>
          </p:nvPr>
        </p:nvSpPr>
        <p:spPr>
          <a:xfrm>
            <a:off x="464200" y="2101500"/>
            <a:ext cx="2598300" cy="504300"/>
          </a:xfrm>
          <a:prstGeom prst="rect">
            <a:avLst/>
          </a:prstGeom>
        </p:spPr>
        <p:txBody>
          <a:bodyPr anchorCtr="0" anchor="t" bIns="91425" lIns="0"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22" name="Google Shape;322;p39"/>
          <p:cNvSpPr txBox="1"/>
          <p:nvPr>
            <p:ph idx="2" type="body"/>
          </p:nvPr>
        </p:nvSpPr>
        <p:spPr>
          <a:xfrm>
            <a:off x="464200" y="2677775"/>
            <a:ext cx="2598300" cy="2101500"/>
          </a:xfrm>
          <a:prstGeom prst="rect">
            <a:avLst/>
          </a:prstGeom>
        </p:spPr>
        <p:txBody>
          <a:bodyPr anchorCtr="0" anchor="t" bIns="91425" lIns="0"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23" name="Google Shape;323;p39"/>
          <p:cNvSpPr/>
          <p:nvPr>
            <p:ph idx="3" type="pic"/>
          </p:nvPr>
        </p:nvSpPr>
        <p:spPr>
          <a:xfrm>
            <a:off x="460650" y="1176925"/>
            <a:ext cx="878700" cy="878700"/>
          </a:xfrm>
          <a:prstGeom prst="roundRect">
            <a:avLst>
              <a:gd fmla="val 11134" name="adj"/>
            </a:avLst>
          </a:prstGeom>
          <a:noFill/>
          <a:ln>
            <a:noFill/>
          </a:ln>
        </p:spPr>
      </p:sp>
      <p:sp>
        <p:nvSpPr>
          <p:cNvPr id="324" name="Google Shape;324;p39"/>
          <p:cNvSpPr txBox="1"/>
          <p:nvPr>
            <p:ph idx="4" type="subTitle"/>
          </p:nvPr>
        </p:nvSpPr>
        <p:spPr>
          <a:xfrm>
            <a:off x="3281700" y="2107450"/>
            <a:ext cx="2598300" cy="504300"/>
          </a:xfrm>
          <a:prstGeom prst="rect">
            <a:avLst/>
          </a:prstGeom>
        </p:spPr>
        <p:txBody>
          <a:bodyPr anchorCtr="0" anchor="t" bIns="91425" lIns="0"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25" name="Google Shape;325;p39"/>
          <p:cNvSpPr txBox="1"/>
          <p:nvPr>
            <p:ph idx="5" type="body"/>
          </p:nvPr>
        </p:nvSpPr>
        <p:spPr>
          <a:xfrm>
            <a:off x="3281700" y="2683725"/>
            <a:ext cx="2598300" cy="2101500"/>
          </a:xfrm>
          <a:prstGeom prst="rect">
            <a:avLst/>
          </a:prstGeom>
        </p:spPr>
        <p:txBody>
          <a:bodyPr anchorCtr="0" anchor="t" bIns="91425" lIns="0"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26" name="Google Shape;326;p39"/>
          <p:cNvSpPr/>
          <p:nvPr>
            <p:ph idx="6" type="pic"/>
          </p:nvPr>
        </p:nvSpPr>
        <p:spPr>
          <a:xfrm>
            <a:off x="3278150" y="1182875"/>
            <a:ext cx="878700" cy="878700"/>
          </a:xfrm>
          <a:prstGeom prst="roundRect">
            <a:avLst>
              <a:gd fmla="val 11134" name="adj"/>
            </a:avLst>
          </a:prstGeom>
          <a:noFill/>
          <a:ln>
            <a:noFill/>
          </a:ln>
        </p:spPr>
      </p:sp>
      <p:sp>
        <p:nvSpPr>
          <p:cNvPr id="327" name="Google Shape;327;p39"/>
          <p:cNvSpPr txBox="1"/>
          <p:nvPr>
            <p:ph idx="7" type="subTitle"/>
          </p:nvPr>
        </p:nvSpPr>
        <p:spPr>
          <a:xfrm>
            <a:off x="6102750" y="2107450"/>
            <a:ext cx="2598300" cy="504300"/>
          </a:xfrm>
          <a:prstGeom prst="rect">
            <a:avLst/>
          </a:prstGeom>
        </p:spPr>
        <p:txBody>
          <a:bodyPr anchorCtr="0" anchor="t" bIns="91425" lIns="0"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28" name="Google Shape;328;p39"/>
          <p:cNvSpPr txBox="1"/>
          <p:nvPr>
            <p:ph idx="8" type="body"/>
          </p:nvPr>
        </p:nvSpPr>
        <p:spPr>
          <a:xfrm>
            <a:off x="6102750" y="2683725"/>
            <a:ext cx="2598300" cy="2101500"/>
          </a:xfrm>
          <a:prstGeom prst="rect">
            <a:avLst/>
          </a:prstGeom>
        </p:spPr>
        <p:txBody>
          <a:bodyPr anchorCtr="0" anchor="t" bIns="91425" lIns="0"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29" name="Google Shape;329;p39"/>
          <p:cNvSpPr/>
          <p:nvPr>
            <p:ph idx="9" type="pic"/>
          </p:nvPr>
        </p:nvSpPr>
        <p:spPr>
          <a:xfrm>
            <a:off x="6099200" y="1182875"/>
            <a:ext cx="878700" cy="878700"/>
          </a:xfrm>
          <a:prstGeom prst="roundRect">
            <a:avLst>
              <a:gd fmla="val 11134" name="adj"/>
            </a:avLst>
          </a:prstGeom>
          <a:noFill/>
          <a:ln>
            <a:noFill/>
          </a:ln>
        </p:spPr>
      </p:sp>
      <p:sp>
        <p:nvSpPr>
          <p:cNvPr id="330" name="Google Shape;330;p39"/>
          <p:cNvSpPr/>
          <p:nvPr/>
        </p:nvSpPr>
        <p:spPr>
          <a:xfrm flipH="1">
            <a:off x="2187256" y="1494775"/>
            <a:ext cx="243000" cy="243000"/>
          </a:xfrm>
          <a:prstGeom prst="roundRect">
            <a:avLst>
              <a:gd fmla="val 3067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9"/>
          <p:cNvSpPr/>
          <p:nvPr/>
        </p:nvSpPr>
        <p:spPr>
          <a:xfrm flipH="1">
            <a:off x="5006531" y="1494775"/>
            <a:ext cx="243000" cy="243000"/>
          </a:xfrm>
          <a:prstGeom prst="roundRect">
            <a:avLst>
              <a:gd fmla="val 3067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9"/>
          <p:cNvSpPr/>
          <p:nvPr/>
        </p:nvSpPr>
        <p:spPr>
          <a:xfrm flipH="1">
            <a:off x="7827581" y="1494775"/>
            <a:ext cx="243000" cy="243000"/>
          </a:xfrm>
          <a:prstGeom prst="roundRect">
            <a:avLst>
              <a:gd fmla="val 30676"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_15">
    <p:spTree>
      <p:nvGrpSpPr>
        <p:cNvPr id="333" name="Shape 333"/>
        <p:cNvGrpSpPr/>
        <p:nvPr/>
      </p:nvGrpSpPr>
      <p:grpSpPr>
        <a:xfrm>
          <a:off x="0" y="0"/>
          <a:ext cx="0" cy="0"/>
          <a:chOff x="0" y="0"/>
          <a:chExt cx="0" cy="0"/>
        </a:xfrm>
      </p:grpSpPr>
      <p:sp>
        <p:nvSpPr>
          <p:cNvPr id="334" name="Google Shape;334;p40"/>
          <p:cNvSpPr/>
          <p:nvPr/>
        </p:nvSpPr>
        <p:spPr>
          <a:xfrm flipH="1" rot="10800000">
            <a:off x="0" y="75"/>
            <a:ext cx="9141900" cy="3580800"/>
          </a:xfrm>
          <a:prstGeom prst="round1Rect">
            <a:avLst>
              <a:gd fmla="val 27169" name="adj"/>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335" name="Google Shape;335;p40"/>
          <p:cNvSpPr/>
          <p:nvPr/>
        </p:nvSpPr>
        <p:spPr>
          <a:xfrm>
            <a:off x="0" y="4640700"/>
            <a:ext cx="9144000" cy="5109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336" name="Google Shape;336;p40"/>
          <p:cNvSpPr txBox="1"/>
          <p:nvPr>
            <p:ph type="title"/>
          </p:nvPr>
        </p:nvSpPr>
        <p:spPr>
          <a:xfrm>
            <a:off x="571450" y="2483950"/>
            <a:ext cx="6604200" cy="6321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2000"/>
              <a:buFont typeface="Hanken Grotesk"/>
              <a:buNone/>
              <a:defRPr b="1">
                <a:solidFill>
                  <a:schemeClr val="lt1"/>
                </a:solidFill>
                <a:latin typeface="Hanken Grotesk"/>
                <a:ea typeface="Hanken Grotesk"/>
                <a:cs typeface="Hanken Grotesk"/>
                <a:sym typeface="Hanken Grotesk"/>
              </a:defRPr>
            </a:lvl1pPr>
            <a:lvl2pPr lvl="1">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2pPr>
            <a:lvl3pPr lvl="2">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3pPr>
            <a:lvl4pPr lvl="3">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4pPr>
            <a:lvl5pPr lvl="4">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5pPr>
            <a:lvl6pPr lvl="5">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6pPr>
            <a:lvl7pPr lvl="6">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7pPr>
            <a:lvl8pPr lvl="7">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8pPr>
            <a:lvl9pPr lvl="8">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9pPr>
          </a:lstStyle>
          <a:p/>
        </p:txBody>
      </p:sp>
      <p:sp>
        <p:nvSpPr>
          <p:cNvPr id="337" name="Google Shape;337;p40"/>
          <p:cNvSpPr/>
          <p:nvPr/>
        </p:nvSpPr>
        <p:spPr>
          <a:xfrm>
            <a:off x="607463" y="3325088"/>
            <a:ext cx="2949300" cy="465600"/>
          </a:xfrm>
          <a:prstGeom prst="roundRect">
            <a:avLst>
              <a:gd fmla="val 16667" name="adj"/>
            </a:avLst>
          </a:prstGeom>
          <a:solidFill>
            <a:schemeClr val="accent4"/>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338" name="Google Shape;338;p40"/>
          <p:cNvSpPr txBox="1"/>
          <p:nvPr>
            <p:ph idx="2" type="title"/>
          </p:nvPr>
        </p:nvSpPr>
        <p:spPr>
          <a:xfrm>
            <a:off x="699338" y="3372600"/>
            <a:ext cx="2857500" cy="363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400"/>
              <a:buFont typeface="Hanken Grotesk"/>
              <a:buNone/>
              <a:defRPr b="1" sz="1400">
                <a:solidFill>
                  <a:schemeClr val="lt1"/>
                </a:solidFill>
                <a:latin typeface="Hanken Grotesk"/>
                <a:ea typeface="Hanken Grotesk"/>
                <a:cs typeface="Hanken Grotesk"/>
                <a:sym typeface="Hanken Grotesk"/>
              </a:defRPr>
            </a:lvl1pPr>
            <a:lvl2pPr lvl="1">
              <a:lnSpc>
                <a:spcPct val="90000"/>
              </a:lnSpc>
              <a:spcBef>
                <a:spcPts val="0"/>
              </a:spcBef>
              <a:spcAft>
                <a:spcPts val="0"/>
              </a:spcAft>
              <a:buClr>
                <a:schemeClr val="lt1"/>
              </a:buClr>
              <a:buSzPts val="1400"/>
              <a:buFont typeface="Hanken Grotesk"/>
              <a:buNone/>
              <a:defRPr b="1" sz="1400">
                <a:solidFill>
                  <a:schemeClr val="lt1"/>
                </a:solidFill>
                <a:latin typeface="Hanken Grotesk"/>
                <a:ea typeface="Hanken Grotesk"/>
                <a:cs typeface="Hanken Grotesk"/>
                <a:sym typeface="Hanken Grotesk"/>
              </a:defRPr>
            </a:lvl2pPr>
            <a:lvl3pPr lvl="2">
              <a:lnSpc>
                <a:spcPct val="90000"/>
              </a:lnSpc>
              <a:spcBef>
                <a:spcPts val="0"/>
              </a:spcBef>
              <a:spcAft>
                <a:spcPts val="0"/>
              </a:spcAft>
              <a:buClr>
                <a:schemeClr val="lt1"/>
              </a:buClr>
              <a:buSzPts val="1400"/>
              <a:buFont typeface="Hanken Grotesk"/>
              <a:buNone/>
              <a:defRPr b="1" sz="1400">
                <a:solidFill>
                  <a:schemeClr val="lt1"/>
                </a:solidFill>
                <a:latin typeface="Hanken Grotesk"/>
                <a:ea typeface="Hanken Grotesk"/>
                <a:cs typeface="Hanken Grotesk"/>
                <a:sym typeface="Hanken Grotesk"/>
              </a:defRPr>
            </a:lvl3pPr>
            <a:lvl4pPr lvl="3">
              <a:lnSpc>
                <a:spcPct val="90000"/>
              </a:lnSpc>
              <a:spcBef>
                <a:spcPts val="0"/>
              </a:spcBef>
              <a:spcAft>
                <a:spcPts val="0"/>
              </a:spcAft>
              <a:buClr>
                <a:schemeClr val="lt1"/>
              </a:buClr>
              <a:buSzPts val="1400"/>
              <a:buFont typeface="Hanken Grotesk"/>
              <a:buNone/>
              <a:defRPr b="1" sz="1400">
                <a:solidFill>
                  <a:schemeClr val="lt1"/>
                </a:solidFill>
                <a:latin typeface="Hanken Grotesk"/>
                <a:ea typeface="Hanken Grotesk"/>
                <a:cs typeface="Hanken Grotesk"/>
                <a:sym typeface="Hanken Grotesk"/>
              </a:defRPr>
            </a:lvl4pPr>
            <a:lvl5pPr lvl="4">
              <a:lnSpc>
                <a:spcPct val="90000"/>
              </a:lnSpc>
              <a:spcBef>
                <a:spcPts val="0"/>
              </a:spcBef>
              <a:spcAft>
                <a:spcPts val="0"/>
              </a:spcAft>
              <a:buClr>
                <a:schemeClr val="lt1"/>
              </a:buClr>
              <a:buSzPts val="1400"/>
              <a:buFont typeface="Hanken Grotesk"/>
              <a:buNone/>
              <a:defRPr b="1" sz="1400">
                <a:solidFill>
                  <a:schemeClr val="lt1"/>
                </a:solidFill>
                <a:latin typeface="Hanken Grotesk"/>
                <a:ea typeface="Hanken Grotesk"/>
                <a:cs typeface="Hanken Grotesk"/>
                <a:sym typeface="Hanken Grotesk"/>
              </a:defRPr>
            </a:lvl5pPr>
            <a:lvl6pPr lvl="5">
              <a:lnSpc>
                <a:spcPct val="90000"/>
              </a:lnSpc>
              <a:spcBef>
                <a:spcPts val="0"/>
              </a:spcBef>
              <a:spcAft>
                <a:spcPts val="0"/>
              </a:spcAft>
              <a:buClr>
                <a:schemeClr val="lt1"/>
              </a:buClr>
              <a:buSzPts val="1400"/>
              <a:buFont typeface="Hanken Grotesk"/>
              <a:buNone/>
              <a:defRPr b="1" sz="1400">
                <a:solidFill>
                  <a:schemeClr val="lt1"/>
                </a:solidFill>
                <a:latin typeface="Hanken Grotesk"/>
                <a:ea typeface="Hanken Grotesk"/>
                <a:cs typeface="Hanken Grotesk"/>
                <a:sym typeface="Hanken Grotesk"/>
              </a:defRPr>
            </a:lvl6pPr>
            <a:lvl7pPr lvl="6">
              <a:lnSpc>
                <a:spcPct val="90000"/>
              </a:lnSpc>
              <a:spcBef>
                <a:spcPts val="0"/>
              </a:spcBef>
              <a:spcAft>
                <a:spcPts val="0"/>
              </a:spcAft>
              <a:buClr>
                <a:schemeClr val="lt1"/>
              </a:buClr>
              <a:buSzPts val="1400"/>
              <a:buFont typeface="Hanken Grotesk"/>
              <a:buNone/>
              <a:defRPr b="1" sz="1400">
                <a:solidFill>
                  <a:schemeClr val="lt1"/>
                </a:solidFill>
                <a:latin typeface="Hanken Grotesk"/>
                <a:ea typeface="Hanken Grotesk"/>
                <a:cs typeface="Hanken Grotesk"/>
                <a:sym typeface="Hanken Grotesk"/>
              </a:defRPr>
            </a:lvl7pPr>
            <a:lvl8pPr lvl="7">
              <a:lnSpc>
                <a:spcPct val="90000"/>
              </a:lnSpc>
              <a:spcBef>
                <a:spcPts val="0"/>
              </a:spcBef>
              <a:spcAft>
                <a:spcPts val="0"/>
              </a:spcAft>
              <a:buClr>
                <a:schemeClr val="lt1"/>
              </a:buClr>
              <a:buSzPts val="1400"/>
              <a:buFont typeface="Hanken Grotesk"/>
              <a:buNone/>
              <a:defRPr b="1" sz="1400">
                <a:solidFill>
                  <a:schemeClr val="lt1"/>
                </a:solidFill>
                <a:latin typeface="Hanken Grotesk"/>
                <a:ea typeface="Hanken Grotesk"/>
                <a:cs typeface="Hanken Grotesk"/>
                <a:sym typeface="Hanken Grotesk"/>
              </a:defRPr>
            </a:lvl8pPr>
            <a:lvl9pPr lvl="8">
              <a:lnSpc>
                <a:spcPct val="90000"/>
              </a:lnSpc>
              <a:spcBef>
                <a:spcPts val="0"/>
              </a:spcBef>
              <a:spcAft>
                <a:spcPts val="0"/>
              </a:spcAft>
              <a:buClr>
                <a:schemeClr val="lt1"/>
              </a:buClr>
              <a:buSzPts val="1400"/>
              <a:buFont typeface="Hanken Grotesk"/>
              <a:buNone/>
              <a:defRPr b="1" sz="1400">
                <a:solidFill>
                  <a:schemeClr val="lt1"/>
                </a:solidFill>
                <a:latin typeface="Hanken Grotesk"/>
                <a:ea typeface="Hanken Grotesk"/>
                <a:cs typeface="Hanken Grotesk"/>
                <a:sym typeface="Hanken Grotesk"/>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1">
  <p:cSld name="CUSTOM_15_1">
    <p:spTree>
      <p:nvGrpSpPr>
        <p:cNvPr id="339" name="Shape 339"/>
        <p:cNvGrpSpPr/>
        <p:nvPr/>
      </p:nvGrpSpPr>
      <p:grpSpPr>
        <a:xfrm>
          <a:off x="0" y="0"/>
          <a:ext cx="0" cy="0"/>
          <a:chOff x="0" y="0"/>
          <a:chExt cx="0" cy="0"/>
        </a:xfrm>
      </p:grpSpPr>
      <p:sp>
        <p:nvSpPr>
          <p:cNvPr id="340" name="Google Shape;340;p41"/>
          <p:cNvSpPr/>
          <p:nvPr/>
        </p:nvSpPr>
        <p:spPr>
          <a:xfrm flipH="1" rot="10800000">
            <a:off x="0" y="75"/>
            <a:ext cx="9141900" cy="3580800"/>
          </a:xfrm>
          <a:prstGeom prst="round1Rect">
            <a:avLst>
              <a:gd fmla="val 27169" name="adj"/>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341" name="Google Shape;341;p41"/>
          <p:cNvSpPr/>
          <p:nvPr/>
        </p:nvSpPr>
        <p:spPr>
          <a:xfrm>
            <a:off x="0" y="4640700"/>
            <a:ext cx="9144000" cy="5109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342" name="Google Shape;342;p41"/>
          <p:cNvSpPr txBox="1"/>
          <p:nvPr>
            <p:ph type="title"/>
          </p:nvPr>
        </p:nvSpPr>
        <p:spPr>
          <a:xfrm>
            <a:off x="571450" y="2483950"/>
            <a:ext cx="6604200" cy="6321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2000"/>
              <a:buFont typeface="Hanken Grotesk"/>
              <a:buNone/>
              <a:defRPr b="1">
                <a:solidFill>
                  <a:schemeClr val="lt1"/>
                </a:solidFill>
                <a:latin typeface="Hanken Grotesk"/>
                <a:ea typeface="Hanken Grotesk"/>
                <a:cs typeface="Hanken Grotesk"/>
                <a:sym typeface="Hanken Grotesk"/>
              </a:defRPr>
            </a:lvl1pPr>
            <a:lvl2pPr lvl="1">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2pPr>
            <a:lvl3pPr lvl="2">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3pPr>
            <a:lvl4pPr lvl="3">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4pPr>
            <a:lvl5pPr lvl="4">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5pPr>
            <a:lvl6pPr lvl="5">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6pPr>
            <a:lvl7pPr lvl="6">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7pPr>
            <a:lvl8pPr lvl="7">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8pPr>
            <a:lvl9pPr lvl="8">
              <a:lnSpc>
                <a:spcPct val="90000"/>
              </a:lnSpc>
              <a:spcBef>
                <a:spcPts val="0"/>
              </a:spcBef>
              <a:spcAft>
                <a:spcPts val="0"/>
              </a:spcAft>
              <a:buClr>
                <a:schemeClr val="dk2"/>
              </a:buClr>
              <a:buSzPts val="2000"/>
              <a:buFont typeface="Hanken Grotesk"/>
              <a:buNone/>
              <a:defRPr b="1" sz="2000">
                <a:solidFill>
                  <a:schemeClr val="dk2"/>
                </a:solidFill>
                <a:latin typeface="Hanken Grotesk"/>
                <a:ea typeface="Hanken Grotesk"/>
                <a:cs typeface="Hanken Grotesk"/>
                <a:sym typeface="Hanken Grotesk"/>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Agenda slide - v1">
  <p:cSld name="CUSTOM_16">
    <p:spTree>
      <p:nvGrpSpPr>
        <p:cNvPr id="343" name="Shape 343"/>
        <p:cNvGrpSpPr/>
        <p:nvPr/>
      </p:nvGrpSpPr>
      <p:grpSpPr>
        <a:xfrm>
          <a:off x="0" y="0"/>
          <a:ext cx="0" cy="0"/>
          <a:chOff x="0" y="0"/>
          <a:chExt cx="0" cy="0"/>
        </a:xfrm>
      </p:grpSpPr>
      <p:sp>
        <p:nvSpPr>
          <p:cNvPr id="344" name="Google Shape;344;p42"/>
          <p:cNvSpPr txBox="1"/>
          <p:nvPr>
            <p:ph type="title"/>
          </p:nvPr>
        </p:nvSpPr>
        <p:spPr>
          <a:xfrm>
            <a:off x="311700" y="445025"/>
            <a:ext cx="8520600" cy="547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5" name="Google Shape;345;p42"/>
          <p:cNvSpPr/>
          <p:nvPr/>
        </p:nvSpPr>
        <p:spPr>
          <a:xfrm>
            <a:off x="991500" y="1765650"/>
            <a:ext cx="54300" cy="1612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46" name="Google Shape;346;p42"/>
          <p:cNvSpPr txBox="1"/>
          <p:nvPr/>
        </p:nvSpPr>
        <p:spPr>
          <a:xfrm>
            <a:off x="358450" y="1765650"/>
            <a:ext cx="484800" cy="458400"/>
          </a:xfrm>
          <a:prstGeom prst="rect">
            <a:avLst/>
          </a:prstGeom>
          <a:noFill/>
          <a:ln>
            <a:noFill/>
          </a:ln>
        </p:spPr>
        <p:txBody>
          <a:bodyPr anchorCtr="0" anchor="t" bIns="91425" lIns="0" spcFirstLastPara="1" rIns="0" wrap="square" tIns="91425">
            <a:noAutofit/>
          </a:bodyPr>
          <a:lstStyle/>
          <a:p>
            <a:pPr indent="0" lvl="0" marL="0" rtl="0" algn="r">
              <a:lnSpc>
                <a:spcPct val="115000"/>
              </a:lnSpc>
              <a:spcBef>
                <a:spcPts val="0"/>
              </a:spcBef>
              <a:spcAft>
                <a:spcPts val="0"/>
              </a:spcAft>
              <a:buNone/>
            </a:pPr>
            <a:r>
              <a:rPr b="1" lang="en" sz="2400">
                <a:solidFill>
                  <a:schemeClr val="accent1"/>
                </a:solidFill>
                <a:latin typeface="Manrope"/>
                <a:ea typeface="Manrope"/>
                <a:cs typeface="Manrope"/>
                <a:sym typeface="Manrope"/>
              </a:rPr>
              <a:t>01</a:t>
            </a:r>
            <a:endParaRPr b="1" sz="2400">
              <a:solidFill>
                <a:schemeClr val="accent1"/>
              </a:solidFill>
              <a:latin typeface="Manrope"/>
              <a:ea typeface="Manrope"/>
              <a:cs typeface="Manrope"/>
              <a:sym typeface="Manrope"/>
            </a:endParaRPr>
          </a:p>
        </p:txBody>
      </p:sp>
      <p:sp>
        <p:nvSpPr>
          <p:cNvPr id="347" name="Google Shape;347;p42"/>
          <p:cNvSpPr txBox="1"/>
          <p:nvPr>
            <p:ph idx="1" type="subTitle"/>
          </p:nvPr>
        </p:nvSpPr>
        <p:spPr>
          <a:xfrm>
            <a:off x="1235500" y="1765650"/>
            <a:ext cx="1839600" cy="458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48" name="Google Shape;348;p42"/>
          <p:cNvSpPr txBox="1"/>
          <p:nvPr>
            <p:ph idx="2" type="body"/>
          </p:nvPr>
        </p:nvSpPr>
        <p:spPr>
          <a:xfrm>
            <a:off x="1235500" y="2294825"/>
            <a:ext cx="1839600" cy="108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49" name="Google Shape;349;p42"/>
          <p:cNvSpPr/>
          <p:nvPr/>
        </p:nvSpPr>
        <p:spPr>
          <a:xfrm>
            <a:off x="3819525" y="1765650"/>
            <a:ext cx="54300" cy="1612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50" name="Google Shape;350;p42"/>
          <p:cNvSpPr txBox="1"/>
          <p:nvPr/>
        </p:nvSpPr>
        <p:spPr>
          <a:xfrm>
            <a:off x="3186475" y="1765650"/>
            <a:ext cx="484800" cy="458400"/>
          </a:xfrm>
          <a:prstGeom prst="rect">
            <a:avLst/>
          </a:prstGeom>
          <a:noFill/>
          <a:ln>
            <a:noFill/>
          </a:ln>
        </p:spPr>
        <p:txBody>
          <a:bodyPr anchorCtr="0" anchor="t" bIns="91425" lIns="0" spcFirstLastPara="1" rIns="0" wrap="square" tIns="91425">
            <a:noAutofit/>
          </a:bodyPr>
          <a:lstStyle/>
          <a:p>
            <a:pPr indent="0" lvl="0" marL="0" rtl="0" algn="r">
              <a:lnSpc>
                <a:spcPct val="115000"/>
              </a:lnSpc>
              <a:spcBef>
                <a:spcPts val="0"/>
              </a:spcBef>
              <a:spcAft>
                <a:spcPts val="0"/>
              </a:spcAft>
              <a:buNone/>
            </a:pPr>
            <a:r>
              <a:rPr b="1" lang="en" sz="2400">
                <a:solidFill>
                  <a:schemeClr val="accent1"/>
                </a:solidFill>
                <a:latin typeface="Manrope"/>
                <a:ea typeface="Manrope"/>
                <a:cs typeface="Manrope"/>
                <a:sym typeface="Manrope"/>
              </a:rPr>
              <a:t>02</a:t>
            </a:r>
            <a:endParaRPr b="1" sz="2400">
              <a:solidFill>
                <a:schemeClr val="accent1"/>
              </a:solidFill>
              <a:latin typeface="Manrope"/>
              <a:ea typeface="Manrope"/>
              <a:cs typeface="Manrope"/>
              <a:sym typeface="Manrope"/>
            </a:endParaRPr>
          </a:p>
        </p:txBody>
      </p:sp>
      <p:sp>
        <p:nvSpPr>
          <p:cNvPr id="351" name="Google Shape;351;p42"/>
          <p:cNvSpPr txBox="1"/>
          <p:nvPr>
            <p:ph idx="3" type="subTitle"/>
          </p:nvPr>
        </p:nvSpPr>
        <p:spPr>
          <a:xfrm>
            <a:off x="4063525" y="1765650"/>
            <a:ext cx="1839600" cy="458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52" name="Google Shape;352;p42"/>
          <p:cNvSpPr txBox="1"/>
          <p:nvPr>
            <p:ph idx="4" type="body"/>
          </p:nvPr>
        </p:nvSpPr>
        <p:spPr>
          <a:xfrm>
            <a:off x="4063525" y="2294825"/>
            <a:ext cx="1839600" cy="108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53" name="Google Shape;353;p42"/>
          <p:cNvSpPr/>
          <p:nvPr/>
        </p:nvSpPr>
        <p:spPr>
          <a:xfrm>
            <a:off x="6701950" y="1765650"/>
            <a:ext cx="54300" cy="1612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54" name="Google Shape;354;p42"/>
          <p:cNvSpPr txBox="1"/>
          <p:nvPr/>
        </p:nvSpPr>
        <p:spPr>
          <a:xfrm>
            <a:off x="6068900" y="1765650"/>
            <a:ext cx="484800" cy="458400"/>
          </a:xfrm>
          <a:prstGeom prst="rect">
            <a:avLst/>
          </a:prstGeom>
          <a:noFill/>
          <a:ln>
            <a:noFill/>
          </a:ln>
        </p:spPr>
        <p:txBody>
          <a:bodyPr anchorCtr="0" anchor="t" bIns="91425" lIns="0" spcFirstLastPara="1" rIns="0" wrap="square" tIns="91425">
            <a:noAutofit/>
          </a:bodyPr>
          <a:lstStyle/>
          <a:p>
            <a:pPr indent="0" lvl="0" marL="0" rtl="0" algn="r">
              <a:lnSpc>
                <a:spcPct val="115000"/>
              </a:lnSpc>
              <a:spcBef>
                <a:spcPts val="0"/>
              </a:spcBef>
              <a:spcAft>
                <a:spcPts val="0"/>
              </a:spcAft>
              <a:buNone/>
            </a:pPr>
            <a:r>
              <a:rPr b="1" lang="en" sz="2400">
                <a:solidFill>
                  <a:schemeClr val="accent1"/>
                </a:solidFill>
                <a:latin typeface="Manrope"/>
                <a:ea typeface="Manrope"/>
                <a:cs typeface="Manrope"/>
                <a:sym typeface="Manrope"/>
              </a:rPr>
              <a:t>03</a:t>
            </a:r>
            <a:endParaRPr b="1" sz="2400">
              <a:solidFill>
                <a:schemeClr val="accent1"/>
              </a:solidFill>
              <a:latin typeface="Manrope"/>
              <a:ea typeface="Manrope"/>
              <a:cs typeface="Manrope"/>
              <a:sym typeface="Manrope"/>
            </a:endParaRPr>
          </a:p>
        </p:txBody>
      </p:sp>
      <p:sp>
        <p:nvSpPr>
          <p:cNvPr id="355" name="Google Shape;355;p42"/>
          <p:cNvSpPr txBox="1"/>
          <p:nvPr>
            <p:ph idx="5" type="subTitle"/>
          </p:nvPr>
        </p:nvSpPr>
        <p:spPr>
          <a:xfrm>
            <a:off x="6945950" y="1765650"/>
            <a:ext cx="1839600" cy="458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56" name="Google Shape;356;p42"/>
          <p:cNvSpPr txBox="1"/>
          <p:nvPr>
            <p:ph idx="6" type="body"/>
          </p:nvPr>
        </p:nvSpPr>
        <p:spPr>
          <a:xfrm>
            <a:off x="6945950" y="2294825"/>
            <a:ext cx="1839600" cy="108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Agenda slide - v2">
  <p:cSld name="CUSTOM_17">
    <p:spTree>
      <p:nvGrpSpPr>
        <p:cNvPr id="357" name="Shape 357"/>
        <p:cNvGrpSpPr/>
        <p:nvPr/>
      </p:nvGrpSpPr>
      <p:grpSpPr>
        <a:xfrm>
          <a:off x="0" y="0"/>
          <a:ext cx="0" cy="0"/>
          <a:chOff x="0" y="0"/>
          <a:chExt cx="0" cy="0"/>
        </a:xfrm>
      </p:grpSpPr>
      <p:sp>
        <p:nvSpPr>
          <p:cNvPr id="358" name="Google Shape;358;p43"/>
          <p:cNvSpPr/>
          <p:nvPr/>
        </p:nvSpPr>
        <p:spPr>
          <a:xfrm rot="5400000">
            <a:off x="1640275" y="1471975"/>
            <a:ext cx="54300" cy="9246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59" name="Google Shape;359;p43"/>
          <p:cNvSpPr txBox="1"/>
          <p:nvPr/>
        </p:nvSpPr>
        <p:spPr>
          <a:xfrm>
            <a:off x="1425025" y="1360625"/>
            <a:ext cx="484800" cy="458400"/>
          </a:xfrm>
          <a:prstGeom prst="rect">
            <a:avLst/>
          </a:prstGeom>
          <a:noFill/>
          <a:ln>
            <a:noFill/>
          </a:ln>
        </p:spPr>
        <p:txBody>
          <a:bodyPr anchorCtr="0" anchor="t"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accent1"/>
                </a:solidFill>
                <a:latin typeface="Manrope"/>
                <a:ea typeface="Manrope"/>
                <a:cs typeface="Manrope"/>
                <a:sym typeface="Manrope"/>
              </a:rPr>
              <a:t>01</a:t>
            </a:r>
            <a:endParaRPr b="1" sz="2400">
              <a:solidFill>
                <a:schemeClr val="accent1"/>
              </a:solidFill>
              <a:latin typeface="Manrope"/>
              <a:ea typeface="Manrope"/>
              <a:cs typeface="Manrope"/>
              <a:sym typeface="Manrope"/>
            </a:endParaRPr>
          </a:p>
        </p:txBody>
      </p:sp>
      <p:sp>
        <p:nvSpPr>
          <p:cNvPr id="360" name="Google Shape;360;p43"/>
          <p:cNvSpPr txBox="1"/>
          <p:nvPr>
            <p:ph idx="1" type="subTitle"/>
          </p:nvPr>
        </p:nvSpPr>
        <p:spPr>
          <a:xfrm>
            <a:off x="747625" y="2077750"/>
            <a:ext cx="1839600" cy="458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61" name="Google Shape;361;p43"/>
          <p:cNvSpPr txBox="1"/>
          <p:nvPr>
            <p:ph idx="2" type="body"/>
          </p:nvPr>
        </p:nvSpPr>
        <p:spPr>
          <a:xfrm>
            <a:off x="747625" y="2606925"/>
            <a:ext cx="1839600" cy="12909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sz="1100"/>
            </a:lvl1pPr>
            <a:lvl2pPr indent="-298450" lvl="1" marL="914400" algn="ctr">
              <a:spcBef>
                <a:spcPts val="0"/>
              </a:spcBef>
              <a:spcAft>
                <a:spcPts val="0"/>
              </a:spcAft>
              <a:buSzPts val="1100"/>
              <a:buChar char="○"/>
              <a:defRPr sz="1100"/>
            </a:lvl2pPr>
            <a:lvl3pPr indent="-298450" lvl="2" marL="1371600" algn="ctr">
              <a:spcBef>
                <a:spcPts val="0"/>
              </a:spcBef>
              <a:spcAft>
                <a:spcPts val="0"/>
              </a:spcAft>
              <a:buSzPts val="1100"/>
              <a:buChar char="■"/>
              <a:defRPr sz="1100"/>
            </a:lvl3pPr>
            <a:lvl4pPr indent="-298450" lvl="3" marL="1828800" algn="ctr">
              <a:spcBef>
                <a:spcPts val="0"/>
              </a:spcBef>
              <a:spcAft>
                <a:spcPts val="0"/>
              </a:spcAft>
              <a:buSzPts val="1100"/>
              <a:buChar char="●"/>
              <a:defRPr sz="1100"/>
            </a:lvl4pPr>
            <a:lvl5pPr indent="-298450" lvl="4" marL="2286000" algn="ctr">
              <a:spcBef>
                <a:spcPts val="0"/>
              </a:spcBef>
              <a:spcAft>
                <a:spcPts val="0"/>
              </a:spcAft>
              <a:buSzPts val="1100"/>
              <a:buChar char="○"/>
              <a:defRPr sz="1100"/>
            </a:lvl5pPr>
            <a:lvl6pPr indent="-298450" lvl="5" marL="2743200" algn="ctr">
              <a:spcBef>
                <a:spcPts val="0"/>
              </a:spcBef>
              <a:spcAft>
                <a:spcPts val="0"/>
              </a:spcAft>
              <a:buSzPts val="1100"/>
              <a:buChar char="■"/>
              <a:defRPr sz="1100"/>
            </a:lvl6pPr>
            <a:lvl7pPr indent="-298450" lvl="6" marL="3200400" algn="ctr">
              <a:spcBef>
                <a:spcPts val="0"/>
              </a:spcBef>
              <a:spcAft>
                <a:spcPts val="0"/>
              </a:spcAft>
              <a:buSzPts val="1100"/>
              <a:buChar char="●"/>
              <a:defRPr sz="1100"/>
            </a:lvl7pPr>
            <a:lvl8pPr indent="-298450" lvl="7" marL="3657600" algn="ctr">
              <a:spcBef>
                <a:spcPts val="0"/>
              </a:spcBef>
              <a:spcAft>
                <a:spcPts val="0"/>
              </a:spcAft>
              <a:buSzPts val="1100"/>
              <a:buChar char="○"/>
              <a:defRPr sz="1100"/>
            </a:lvl8pPr>
            <a:lvl9pPr indent="-298450" lvl="8" marL="4114800" algn="ctr">
              <a:spcBef>
                <a:spcPts val="0"/>
              </a:spcBef>
              <a:spcAft>
                <a:spcPts val="0"/>
              </a:spcAft>
              <a:buSzPts val="1100"/>
              <a:buChar char="■"/>
              <a:defRPr sz="1100"/>
            </a:lvl9pPr>
          </a:lstStyle>
          <a:p/>
        </p:txBody>
      </p:sp>
      <p:sp>
        <p:nvSpPr>
          <p:cNvPr id="362" name="Google Shape;362;p43"/>
          <p:cNvSpPr/>
          <p:nvPr/>
        </p:nvSpPr>
        <p:spPr>
          <a:xfrm rot="5400000">
            <a:off x="4434900" y="1471975"/>
            <a:ext cx="54300" cy="9246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63" name="Google Shape;363;p43"/>
          <p:cNvSpPr txBox="1"/>
          <p:nvPr/>
        </p:nvSpPr>
        <p:spPr>
          <a:xfrm>
            <a:off x="4219650" y="1360625"/>
            <a:ext cx="484800" cy="458400"/>
          </a:xfrm>
          <a:prstGeom prst="rect">
            <a:avLst/>
          </a:prstGeom>
          <a:noFill/>
          <a:ln>
            <a:noFill/>
          </a:ln>
        </p:spPr>
        <p:txBody>
          <a:bodyPr anchorCtr="0" anchor="t"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accent1"/>
                </a:solidFill>
                <a:latin typeface="Manrope"/>
                <a:ea typeface="Manrope"/>
                <a:cs typeface="Manrope"/>
                <a:sym typeface="Manrope"/>
              </a:rPr>
              <a:t>02</a:t>
            </a:r>
            <a:endParaRPr b="1" sz="2400">
              <a:solidFill>
                <a:schemeClr val="accent1"/>
              </a:solidFill>
              <a:latin typeface="Manrope"/>
              <a:ea typeface="Manrope"/>
              <a:cs typeface="Manrope"/>
              <a:sym typeface="Manrope"/>
            </a:endParaRPr>
          </a:p>
        </p:txBody>
      </p:sp>
      <p:sp>
        <p:nvSpPr>
          <p:cNvPr id="364" name="Google Shape;364;p43"/>
          <p:cNvSpPr txBox="1"/>
          <p:nvPr>
            <p:ph idx="3" type="subTitle"/>
          </p:nvPr>
        </p:nvSpPr>
        <p:spPr>
          <a:xfrm>
            <a:off x="3542250" y="2077750"/>
            <a:ext cx="1839600" cy="458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65" name="Google Shape;365;p43"/>
          <p:cNvSpPr txBox="1"/>
          <p:nvPr>
            <p:ph idx="4" type="body"/>
          </p:nvPr>
        </p:nvSpPr>
        <p:spPr>
          <a:xfrm>
            <a:off x="3542250" y="2606925"/>
            <a:ext cx="1839600" cy="12909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sz="1100"/>
            </a:lvl1pPr>
            <a:lvl2pPr indent="-298450" lvl="1" marL="914400" algn="ctr">
              <a:spcBef>
                <a:spcPts val="0"/>
              </a:spcBef>
              <a:spcAft>
                <a:spcPts val="0"/>
              </a:spcAft>
              <a:buSzPts val="1100"/>
              <a:buChar char="○"/>
              <a:defRPr sz="1100"/>
            </a:lvl2pPr>
            <a:lvl3pPr indent="-298450" lvl="2" marL="1371600" algn="ctr">
              <a:spcBef>
                <a:spcPts val="0"/>
              </a:spcBef>
              <a:spcAft>
                <a:spcPts val="0"/>
              </a:spcAft>
              <a:buSzPts val="1100"/>
              <a:buChar char="■"/>
              <a:defRPr sz="1100"/>
            </a:lvl3pPr>
            <a:lvl4pPr indent="-298450" lvl="3" marL="1828800" algn="ctr">
              <a:spcBef>
                <a:spcPts val="0"/>
              </a:spcBef>
              <a:spcAft>
                <a:spcPts val="0"/>
              </a:spcAft>
              <a:buSzPts val="1100"/>
              <a:buChar char="●"/>
              <a:defRPr sz="1100"/>
            </a:lvl4pPr>
            <a:lvl5pPr indent="-298450" lvl="4" marL="2286000" algn="ctr">
              <a:spcBef>
                <a:spcPts val="0"/>
              </a:spcBef>
              <a:spcAft>
                <a:spcPts val="0"/>
              </a:spcAft>
              <a:buSzPts val="1100"/>
              <a:buChar char="○"/>
              <a:defRPr sz="1100"/>
            </a:lvl5pPr>
            <a:lvl6pPr indent="-298450" lvl="5" marL="2743200" algn="ctr">
              <a:spcBef>
                <a:spcPts val="0"/>
              </a:spcBef>
              <a:spcAft>
                <a:spcPts val="0"/>
              </a:spcAft>
              <a:buSzPts val="1100"/>
              <a:buChar char="■"/>
              <a:defRPr sz="1100"/>
            </a:lvl6pPr>
            <a:lvl7pPr indent="-298450" lvl="6" marL="3200400" algn="ctr">
              <a:spcBef>
                <a:spcPts val="0"/>
              </a:spcBef>
              <a:spcAft>
                <a:spcPts val="0"/>
              </a:spcAft>
              <a:buSzPts val="1100"/>
              <a:buChar char="●"/>
              <a:defRPr sz="1100"/>
            </a:lvl7pPr>
            <a:lvl8pPr indent="-298450" lvl="7" marL="3657600" algn="ctr">
              <a:spcBef>
                <a:spcPts val="0"/>
              </a:spcBef>
              <a:spcAft>
                <a:spcPts val="0"/>
              </a:spcAft>
              <a:buSzPts val="1100"/>
              <a:buChar char="○"/>
              <a:defRPr sz="1100"/>
            </a:lvl8pPr>
            <a:lvl9pPr indent="-298450" lvl="8" marL="4114800" algn="ctr">
              <a:spcBef>
                <a:spcPts val="0"/>
              </a:spcBef>
              <a:spcAft>
                <a:spcPts val="0"/>
              </a:spcAft>
              <a:buSzPts val="1100"/>
              <a:buChar char="■"/>
              <a:defRPr sz="1100"/>
            </a:lvl9pPr>
          </a:lstStyle>
          <a:p/>
        </p:txBody>
      </p:sp>
      <p:sp>
        <p:nvSpPr>
          <p:cNvPr id="366" name="Google Shape;366;p43"/>
          <p:cNvSpPr/>
          <p:nvPr/>
        </p:nvSpPr>
        <p:spPr>
          <a:xfrm rot="5400000">
            <a:off x="7449425" y="1471975"/>
            <a:ext cx="54300" cy="9246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67" name="Google Shape;367;p43"/>
          <p:cNvSpPr txBox="1"/>
          <p:nvPr/>
        </p:nvSpPr>
        <p:spPr>
          <a:xfrm>
            <a:off x="7234175" y="1360625"/>
            <a:ext cx="484800" cy="458400"/>
          </a:xfrm>
          <a:prstGeom prst="rect">
            <a:avLst/>
          </a:prstGeom>
          <a:noFill/>
          <a:ln>
            <a:noFill/>
          </a:ln>
        </p:spPr>
        <p:txBody>
          <a:bodyPr anchorCtr="0" anchor="t"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accent1"/>
                </a:solidFill>
                <a:latin typeface="Manrope"/>
                <a:ea typeface="Manrope"/>
                <a:cs typeface="Manrope"/>
                <a:sym typeface="Manrope"/>
              </a:rPr>
              <a:t>03</a:t>
            </a:r>
            <a:endParaRPr b="1" sz="2400">
              <a:solidFill>
                <a:schemeClr val="accent1"/>
              </a:solidFill>
              <a:latin typeface="Manrope"/>
              <a:ea typeface="Manrope"/>
              <a:cs typeface="Manrope"/>
              <a:sym typeface="Manrope"/>
            </a:endParaRPr>
          </a:p>
        </p:txBody>
      </p:sp>
      <p:sp>
        <p:nvSpPr>
          <p:cNvPr id="368" name="Google Shape;368;p43"/>
          <p:cNvSpPr txBox="1"/>
          <p:nvPr>
            <p:ph idx="5" type="subTitle"/>
          </p:nvPr>
        </p:nvSpPr>
        <p:spPr>
          <a:xfrm>
            <a:off x="6556775" y="2077750"/>
            <a:ext cx="1839600" cy="458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69" name="Google Shape;369;p43"/>
          <p:cNvSpPr txBox="1"/>
          <p:nvPr>
            <p:ph idx="6" type="body"/>
          </p:nvPr>
        </p:nvSpPr>
        <p:spPr>
          <a:xfrm>
            <a:off x="6556775" y="2606925"/>
            <a:ext cx="1839600" cy="12909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sz="1100"/>
            </a:lvl1pPr>
            <a:lvl2pPr indent="-298450" lvl="1" marL="914400" algn="ctr">
              <a:spcBef>
                <a:spcPts val="0"/>
              </a:spcBef>
              <a:spcAft>
                <a:spcPts val="0"/>
              </a:spcAft>
              <a:buSzPts val="1100"/>
              <a:buChar char="○"/>
              <a:defRPr sz="1100"/>
            </a:lvl2pPr>
            <a:lvl3pPr indent="-298450" lvl="2" marL="1371600" algn="ctr">
              <a:spcBef>
                <a:spcPts val="0"/>
              </a:spcBef>
              <a:spcAft>
                <a:spcPts val="0"/>
              </a:spcAft>
              <a:buSzPts val="1100"/>
              <a:buChar char="■"/>
              <a:defRPr sz="1100"/>
            </a:lvl3pPr>
            <a:lvl4pPr indent="-298450" lvl="3" marL="1828800" algn="ctr">
              <a:spcBef>
                <a:spcPts val="0"/>
              </a:spcBef>
              <a:spcAft>
                <a:spcPts val="0"/>
              </a:spcAft>
              <a:buSzPts val="1100"/>
              <a:buChar char="●"/>
              <a:defRPr sz="1100"/>
            </a:lvl4pPr>
            <a:lvl5pPr indent="-298450" lvl="4" marL="2286000" algn="ctr">
              <a:spcBef>
                <a:spcPts val="0"/>
              </a:spcBef>
              <a:spcAft>
                <a:spcPts val="0"/>
              </a:spcAft>
              <a:buSzPts val="1100"/>
              <a:buChar char="○"/>
              <a:defRPr sz="1100"/>
            </a:lvl5pPr>
            <a:lvl6pPr indent="-298450" lvl="5" marL="2743200" algn="ctr">
              <a:spcBef>
                <a:spcPts val="0"/>
              </a:spcBef>
              <a:spcAft>
                <a:spcPts val="0"/>
              </a:spcAft>
              <a:buSzPts val="1100"/>
              <a:buChar char="■"/>
              <a:defRPr sz="1100"/>
            </a:lvl6pPr>
            <a:lvl7pPr indent="-298450" lvl="6" marL="3200400" algn="ctr">
              <a:spcBef>
                <a:spcPts val="0"/>
              </a:spcBef>
              <a:spcAft>
                <a:spcPts val="0"/>
              </a:spcAft>
              <a:buSzPts val="1100"/>
              <a:buChar char="●"/>
              <a:defRPr sz="1100"/>
            </a:lvl7pPr>
            <a:lvl8pPr indent="-298450" lvl="7" marL="3657600" algn="ctr">
              <a:spcBef>
                <a:spcPts val="0"/>
              </a:spcBef>
              <a:spcAft>
                <a:spcPts val="0"/>
              </a:spcAft>
              <a:buSzPts val="1100"/>
              <a:buChar char="○"/>
              <a:defRPr sz="1100"/>
            </a:lvl8pPr>
            <a:lvl9pPr indent="-298450" lvl="8" marL="4114800" algn="ctr">
              <a:spcBef>
                <a:spcPts val="0"/>
              </a:spcBef>
              <a:spcAft>
                <a:spcPts val="0"/>
              </a:spcAft>
              <a:buSzPts val="1100"/>
              <a:buChar char="■"/>
              <a:defRPr sz="1100"/>
            </a:lvl9pPr>
          </a:lstStyle>
          <a:p/>
        </p:txBody>
      </p:sp>
      <p:sp>
        <p:nvSpPr>
          <p:cNvPr id="370" name="Google Shape;370;p43"/>
          <p:cNvSpPr txBox="1"/>
          <p:nvPr>
            <p:ph type="title"/>
          </p:nvPr>
        </p:nvSpPr>
        <p:spPr>
          <a:xfrm>
            <a:off x="363150" y="489525"/>
            <a:ext cx="84177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Agenda slide - v3">
  <p:cSld name="CUSTOM_18">
    <p:spTree>
      <p:nvGrpSpPr>
        <p:cNvPr id="371" name="Shape 371"/>
        <p:cNvGrpSpPr/>
        <p:nvPr/>
      </p:nvGrpSpPr>
      <p:grpSpPr>
        <a:xfrm>
          <a:off x="0" y="0"/>
          <a:ext cx="0" cy="0"/>
          <a:chOff x="0" y="0"/>
          <a:chExt cx="0" cy="0"/>
        </a:xfrm>
      </p:grpSpPr>
      <p:sp>
        <p:nvSpPr>
          <p:cNvPr id="372" name="Google Shape;372;p44"/>
          <p:cNvSpPr/>
          <p:nvPr/>
        </p:nvSpPr>
        <p:spPr>
          <a:xfrm>
            <a:off x="4077100" y="591100"/>
            <a:ext cx="54300" cy="1055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73" name="Google Shape;373;p44"/>
          <p:cNvSpPr txBox="1"/>
          <p:nvPr/>
        </p:nvSpPr>
        <p:spPr>
          <a:xfrm>
            <a:off x="3444050" y="591100"/>
            <a:ext cx="484800" cy="458400"/>
          </a:xfrm>
          <a:prstGeom prst="rect">
            <a:avLst/>
          </a:prstGeom>
          <a:noFill/>
          <a:ln>
            <a:noFill/>
          </a:ln>
        </p:spPr>
        <p:txBody>
          <a:bodyPr anchorCtr="0" anchor="t" bIns="91425" lIns="0" spcFirstLastPara="1" rIns="0" wrap="square" tIns="91425">
            <a:noAutofit/>
          </a:bodyPr>
          <a:lstStyle/>
          <a:p>
            <a:pPr indent="0" lvl="0" marL="0" rtl="0" algn="r">
              <a:lnSpc>
                <a:spcPct val="115000"/>
              </a:lnSpc>
              <a:spcBef>
                <a:spcPts val="0"/>
              </a:spcBef>
              <a:spcAft>
                <a:spcPts val="0"/>
              </a:spcAft>
              <a:buNone/>
            </a:pPr>
            <a:r>
              <a:rPr b="1" lang="en" sz="2400">
                <a:solidFill>
                  <a:schemeClr val="accent1"/>
                </a:solidFill>
                <a:latin typeface="Manrope"/>
                <a:ea typeface="Manrope"/>
                <a:cs typeface="Manrope"/>
                <a:sym typeface="Manrope"/>
              </a:rPr>
              <a:t>01</a:t>
            </a:r>
            <a:endParaRPr b="1" sz="2400">
              <a:solidFill>
                <a:schemeClr val="accent1"/>
              </a:solidFill>
              <a:latin typeface="Manrope"/>
              <a:ea typeface="Manrope"/>
              <a:cs typeface="Manrope"/>
              <a:sym typeface="Manrope"/>
            </a:endParaRPr>
          </a:p>
        </p:txBody>
      </p:sp>
      <p:sp>
        <p:nvSpPr>
          <p:cNvPr id="374" name="Google Shape;374;p44"/>
          <p:cNvSpPr txBox="1"/>
          <p:nvPr>
            <p:ph idx="1" type="subTitle"/>
          </p:nvPr>
        </p:nvSpPr>
        <p:spPr>
          <a:xfrm>
            <a:off x="4321100" y="591100"/>
            <a:ext cx="4344300" cy="333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75" name="Google Shape;375;p44"/>
          <p:cNvSpPr txBox="1"/>
          <p:nvPr>
            <p:ph idx="2" type="body"/>
          </p:nvPr>
        </p:nvSpPr>
        <p:spPr>
          <a:xfrm>
            <a:off x="4321100" y="973525"/>
            <a:ext cx="4344300" cy="672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76" name="Google Shape;376;p44"/>
          <p:cNvSpPr/>
          <p:nvPr/>
        </p:nvSpPr>
        <p:spPr>
          <a:xfrm>
            <a:off x="4077100" y="2044200"/>
            <a:ext cx="54300" cy="10551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77" name="Google Shape;377;p44"/>
          <p:cNvSpPr txBox="1"/>
          <p:nvPr/>
        </p:nvSpPr>
        <p:spPr>
          <a:xfrm>
            <a:off x="3444050" y="2044200"/>
            <a:ext cx="484800" cy="458400"/>
          </a:xfrm>
          <a:prstGeom prst="rect">
            <a:avLst/>
          </a:prstGeom>
          <a:noFill/>
          <a:ln>
            <a:noFill/>
          </a:ln>
        </p:spPr>
        <p:txBody>
          <a:bodyPr anchorCtr="0" anchor="t" bIns="91425" lIns="0" spcFirstLastPara="1" rIns="0" wrap="square" tIns="91425">
            <a:noAutofit/>
          </a:bodyPr>
          <a:lstStyle/>
          <a:p>
            <a:pPr indent="0" lvl="0" marL="0" rtl="0" algn="r">
              <a:lnSpc>
                <a:spcPct val="115000"/>
              </a:lnSpc>
              <a:spcBef>
                <a:spcPts val="0"/>
              </a:spcBef>
              <a:spcAft>
                <a:spcPts val="0"/>
              </a:spcAft>
              <a:buNone/>
            </a:pPr>
            <a:r>
              <a:rPr b="1" lang="en" sz="2400">
                <a:solidFill>
                  <a:schemeClr val="accent2"/>
                </a:solidFill>
                <a:latin typeface="Manrope"/>
                <a:ea typeface="Manrope"/>
                <a:cs typeface="Manrope"/>
                <a:sym typeface="Manrope"/>
              </a:rPr>
              <a:t>02</a:t>
            </a:r>
            <a:endParaRPr b="1" sz="2400">
              <a:solidFill>
                <a:schemeClr val="accent2"/>
              </a:solidFill>
              <a:latin typeface="Manrope"/>
              <a:ea typeface="Manrope"/>
              <a:cs typeface="Manrope"/>
              <a:sym typeface="Manrope"/>
            </a:endParaRPr>
          </a:p>
        </p:txBody>
      </p:sp>
      <p:sp>
        <p:nvSpPr>
          <p:cNvPr id="378" name="Google Shape;378;p44"/>
          <p:cNvSpPr txBox="1"/>
          <p:nvPr>
            <p:ph idx="3" type="subTitle"/>
          </p:nvPr>
        </p:nvSpPr>
        <p:spPr>
          <a:xfrm>
            <a:off x="4321100" y="2044200"/>
            <a:ext cx="4344300" cy="333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79" name="Google Shape;379;p44"/>
          <p:cNvSpPr txBox="1"/>
          <p:nvPr>
            <p:ph idx="4" type="body"/>
          </p:nvPr>
        </p:nvSpPr>
        <p:spPr>
          <a:xfrm>
            <a:off x="4321100" y="2426625"/>
            <a:ext cx="4344300" cy="672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80" name="Google Shape;380;p44"/>
          <p:cNvSpPr/>
          <p:nvPr/>
        </p:nvSpPr>
        <p:spPr>
          <a:xfrm>
            <a:off x="4077100" y="3497300"/>
            <a:ext cx="54300" cy="10551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3"/>
              </a:solidFill>
              <a:latin typeface="Figtree"/>
              <a:ea typeface="Figtree"/>
              <a:cs typeface="Figtree"/>
              <a:sym typeface="Figtree"/>
            </a:endParaRPr>
          </a:p>
        </p:txBody>
      </p:sp>
      <p:sp>
        <p:nvSpPr>
          <p:cNvPr id="381" name="Google Shape;381;p44"/>
          <p:cNvSpPr txBox="1"/>
          <p:nvPr/>
        </p:nvSpPr>
        <p:spPr>
          <a:xfrm>
            <a:off x="3444050" y="3497300"/>
            <a:ext cx="484800" cy="458400"/>
          </a:xfrm>
          <a:prstGeom prst="rect">
            <a:avLst/>
          </a:prstGeom>
          <a:noFill/>
          <a:ln>
            <a:noFill/>
          </a:ln>
        </p:spPr>
        <p:txBody>
          <a:bodyPr anchorCtr="0" anchor="t" bIns="91425" lIns="0" spcFirstLastPara="1" rIns="0" wrap="square" tIns="91425">
            <a:noAutofit/>
          </a:bodyPr>
          <a:lstStyle/>
          <a:p>
            <a:pPr indent="0" lvl="0" marL="0" rtl="0" algn="r">
              <a:lnSpc>
                <a:spcPct val="115000"/>
              </a:lnSpc>
              <a:spcBef>
                <a:spcPts val="0"/>
              </a:spcBef>
              <a:spcAft>
                <a:spcPts val="0"/>
              </a:spcAft>
              <a:buNone/>
            </a:pPr>
            <a:r>
              <a:rPr b="1" lang="en" sz="2400">
                <a:solidFill>
                  <a:schemeClr val="accent3"/>
                </a:solidFill>
                <a:latin typeface="Manrope"/>
                <a:ea typeface="Manrope"/>
                <a:cs typeface="Manrope"/>
                <a:sym typeface="Manrope"/>
              </a:rPr>
              <a:t>03</a:t>
            </a:r>
            <a:endParaRPr b="1" sz="2400">
              <a:solidFill>
                <a:schemeClr val="accent3"/>
              </a:solidFill>
              <a:latin typeface="Manrope"/>
              <a:ea typeface="Manrope"/>
              <a:cs typeface="Manrope"/>
              <a:sym typeface="Manrope"/>
            </a:endParaRPr>
          </a:p>
        </p:txBody>
      </p:sp>
      <p:sp>
        <p:nvSpPr>
          <p:cNvPr id="382" name="Google Shape;382;p44"/>
          <p:cNvSpPr txBox="1"/>
          <p:nvPr>
            <p:ph idx="5" type="subTitle"/>
          </p:nvPr>
        </p:nvSpPr>
        <p:spPr>
          <a:xfrm>
            <a:off x="4321100" y="3497300"/>
            <a:ext cx="4344300" cy="333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83" name="Google Shape;383;p44"/>
          <p:cNvSpPr txBox="1"/>
          <p:nvPr>
            <p:ph idx="6" type="body"/>
          </p:nvPr>
        </p:nvSpPr>
        <p:spPr>
          <a:xfrm>
            <a:off x="4321100" y="3879725"/>
            <a:ext cx="4344300" cy="672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84" name="Google Shape;384;p44"/>
          <p:cNvSpPr txBox="1"/>
          <p:nvPr>
            <p:ph type="title"/>
          </p:nvPr>
        </p:nvSpPr>
        <p:spPr>
          <a:xfrm>
            <a:off x="324425" y="2298150"/>
            <a:ext cx="28815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Agenda slide - v1 ">
  <p:cSld name="CUSTOM_19">
    <p:bg>
      <p:bgPr>
        <a:solidFill>
          <a:schemeClr val="accent1"/>
        </a:solidFill>
      </p:bgPr>
    </p:bg>
    <p:spTree>
      <p:nvGrpSpPr>
        <p:cNvPr id="385" name="Shape 385"/>
        <p:cNvGrpSpPr/>
        <p:nvPr/>
      </p:nvGrpSpPr>
      <p:grpSpPr>
        <a:xfrm>
          <a:off x="0" y="0"/>
          <a:ext cx="0" cy="0"/>
          <a:chOff x="0" y="0"/>
          <a:chExt cx="0" cy="0"/>
        </a:xfrm>
      </p:grpSpPr>
      <p:sp>
        <p:nvSpPr>
          <p:cNvPr id="386" name="Google Shape;386;p45"/>
          <p:cNvSpPr/>
          <p:nvPr/>
        </p:nvSpPr>
        <p:spPr>
          <a:xfrm>
            <a:off x="-523450" y="125"/>
            <a:ext cx="4367700" cy="5143500"/>
          </a:xfrm>
          <a:prstGeom prst="roundRect">
            <a:avLst>
              <a:gd fmla="val 1080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87" name="Google Shape;387;p45"/>
          <p:cNvSpPr/>
          <p:nvPr/>
        </p:nvSpPr>
        <p:spPr>
          <a:xfrm>
            <a:off x="4266850" y="346913"/>
            <a:ext cx="4520400" cy="972300"/>
          </a:xfrm>
          <a:prstGeom prst="roundRect">
            <a:avLst>
              <a:gd fmla="val 14284"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88" name="Google Shape;388;p45"/>
          <p:cNvSpPr/>
          <p:nvPr/>
        </p:nvSpPr>
        <p:spPr>
          <a:xfrm>
            <a:off x="4504725" y="545963"/>
            <a:ext cx="574200" cy="574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89" name="Google Shape;389;p45"/>
          <p:cNvSpPr txBox="1"/>
          <p:nvPr/>
        </p:nvSpPr>
        <p:spPr>
          <a:xfrm>
            <a:off x="4573072" y="626220"/>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01</a:t>
            </a:r>
            <a:endParaRPr b="1" sz="2400">
              <a:solidFill>
                <a:schemeClr val="lt1"/>
              </a:solidFill>
              <a:latin typeface="Manrope"/>
              <a:ea typeface="Manrope"/>
              <a:cs typeface="Manrope"/>
              <a:sym typeface="Manrope"/>
            </a:endParaRPr>
          </a:p>
        </p:txBody>
      </p:sp>
      <p:sp>
        <p:nvSpPr>
          <p:cNvPr id="390" name="Google Shape;390;p45"/>
          <p:cNvSpPr txBox="1"/>
          <p:nvPr>
            <p:ph idx="1" type="subTitle"/>
          </p:nvPr>
        </p:nvSpPr>
        <p:spPr>
          <a:xfrm>
            <a:off x="5271000" y="429538"/>
            <a:ext cx="3328200" cy="25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91" name="Google Shape;391;p45"/>
          <p:cNvSpPr txBox="1"/>
          <p:nvPr>
            <p:ph idx="2" type="body"/>
          </p:nvPr>
        </p:nvSpPr>
        <p:spPr>
          <a:xfrm>
            <a:off x="5271000" y="722066"/>
            <a:ext cx="3328200" cy="514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92" name="Google Shape;392;p45"/>
          <p:cNvSpPr/>
          <p:nvPr/>
        </p:nvSpPr>
        <p:spPr>
          <a:xfrm>
            <a:off x="4266850" y="1450938"/>
            <a:ext cx="4520400" cy="972300"/>
          </a:xfrm>
          <a:prstGeom prst="roundRect">
            <a:avLst>
              <a:gd fmla="val 14284"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93" name="Google Shape;393;p45"/>
          <p:cNvSpPr/>
          <p:nvPr/>
        </p:nvSpPr>
        <p:spPr>
          <a:xfrm>
            <a:off x="4504725" y="1649988"/>
            <a:ext cx="574200" cy="574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94" name="Google Shape;394;p45"/>
          <p:cNvSpPr txBox="1"/>
          <p:nvPr/>
        </p:nvSpPr>
        <p:spPr>
          <a:xfrm>
            <a:off x="4573072" y="1730245"/>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02</a:t>
            </a:r>
            <a:endParaRPr b="1" sz="2400">
              <a:solidFill>
                <a:schemeClr val="lt1"/>
              </a:solidFill>
              <a:latin typeface="Manrope"/>
              <a:ea typeface="Manrope"/>
              <a:cs typeface="Manrope"/>
              <a:sym typeface="Manrope"/>
            </a:endParaRPr>
          </a:p>
        </p:txBody>
      </p:sp>
      <p:sp>
        <p:nvSpPr>
          <p:cNvPr id="395" name="Google Shape;395;p45"/>
          <p:cNvSpPr txBox="1"/>
          <p:nvPr>
            <p:ph idx="3" type="subTitle"/>
          </p:nvPr>
        </p:nvSpPr>
        <p:spPr>
          <a:xfrm>
            <a:off x="5271000" y="1533563"/>
            <a:ext cx="3328200" cy="25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396" name="Google Shape;396;p45"/>
          <p:cNvSpPr txBox="1"/>
          <p:nvPr>
            <p:ph idx="4" type="body"/>
          </p:nvPr>
        </p:nvSpPr>
        <p:spPr>
          <a:xfrm>
            <a:off x="5271000" y="1826091"/>
            <a:ext cx="3328200" cy="514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397" name="Google Shape;397;p45"/>
          <p:cNvSpPr/>
          <p:nvPr/>
        </p:nvSpPr>
        <p:spPr>
          <a:xfrm>
            <a:off x="4266850" y="2637613"/>
            <a:ext cx="4520400" cy="972300"/>
          </a:xfrm>
          <a:prstGeom prst="roundRect">
            <a:avLst>
              <a:gd fmla="val 14284"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98" name="Google Shape;398;p45"/>
          <p:cNvSpPr/>
          <p:nvPr/>
        </p:nvSpPr>
        <p:spPr>
          <a:xfrm>
            <a:off x="4504725" y="2836663"/>
            <a:ext cx="574200" cy="574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399" name="Google Shape;399;p45"/>
          <p:cNvSpPr txBox="1"/>
          <p:nvPr/>
        </p:nvSpPr>
        <p:spPr>
          <a:xfrm>
            <a:off x="4573072" y="2916920"/>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03</a:t>
            </a:r>
            <a:endParaRPr b="1" sz="2400">
              <a:solidFill>
                <a:schemeClr val="lt1"/>
              </a:solidFill>
              <a:latin typeface="Manrope"/>
              <a:ea typeface="Manrope"/>
              <a:cs typeface="Manrope"/>
              <a:sym typeface="Manrope"/>
            </a:endParaRPr>
          </a:p>
        </p:txBody>
      </p:sp>
      <p:sp>
        <p:nvSpPr>
          <p:cNvPr id="400" name="Google Shape;400;p45"/>
          <p:cNvSpPr txBox="1"/>
          <p:nvPr>
            <p:ph idx="5" type="subTitle"/>
          </p:nvPr>
        </p:nvSpPr>
        <p:spPr>
          <a:xfrm>
            <a:off x="5271000" y="2720238"/>
            <a:ext cx="3328200" cy="25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01" name="Google Shape;401;p45"/>
          <p:cNvSpPr txBox="1"/>
          <p:nvPr>
            <p:ph idx="6" type="body"/>
          </p:nvPr>
        </p:nvSpPr>
        <p:spPr>
          <a:xfrm>
            <a:off x="5271000" y="3012766"/>
            <a:ext cx="3328200" cy="514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02" name="Google Shape;402;p45"/>
          <p:cNvSpPr/>
          <p:nvPr/>
        </p:nvSpPr>
        <p:spPr>
          <a:xfrm>
            <a:off x="4266850" y="3824288"/>
            <a:ext cx="4520400" cy="972300"/>
          </a:xfrm>
          <a:prstGeom prst="roundRect">
            <a:avLst>
              <a:gd fmla="val 14284"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403" name="Google Shape;403;p45"/>
          <p:cNvSpPr/>
          <p:nvPr/>
        </p:nvSpPr>
        <p:spPr>
          <a:xfrm>
            <a:off x="4504725" y="4023338"/>
            <a:ext cx="574200" cy="5742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404" name="Google Shape;404;p45"/>
          <p:cNvSpPr txBox="1"/>
          <p:nvPr/>
        </p:nvSpPr>
        <p:spPr>
          <a:xfrm>
            <a:off x="4573072" y="4103595"/>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04</a:t>
            </a:r>
            <a:endParaRPr b="1" sz="2400">
              <a:solidFill>
                <a:schemeClr val="lt1"/>
              </a:solidFill>
              <a:latin typeface="Manrope"/>
              <a:ea typeface="Manrope"/>
              <a:cs typeface="Manrope"/>
              <a:sym typeface="Manrope"/>
            </a:endParaRPr>
          </a:p>
        </p:txBody>
      </p:sp>
      <p:sp>
        <p:nvSpPr>
          <p:cNvPr id="405" name="Google Shape;405;p45"/>
          <p:cNvSpPr txBox="1"/>
          <p:nvPr>
            <p:ph idx="7" type="subTitle"/>
          </p:nvPr>
        </p:nvSpPr>
        <p:spPr>
          <a:xfrm>
            <a:off x="5271000" y="3906913"/>
            <a:ext cx="3328200" cy="25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06" name="Google Shape;406;p45"/>
          <p:cNvSpPr txBox="1"/>
          <p:nvPr>
            <p:ph idx="8" type="body"/>
          </p:nvPr>
        </p:nvSpPr>
        <p:spPr>
          <a:xfrm>
            <a:off x="5271000" y="4199441"/>
            <a:ext cx="3328200" cy="514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07" name="Google Shape;407;p45"/>
          <p:cNvSpPr txBox="1"/>
          <p:nvPr>
            <p:ph type="title"/>
          </p:nvPr>
        </p:nvSpPr>
        <p:spPr>
          <a:xfrm>
            <a:off x="699325" y="2269425"/>
            <a:ext cx="26934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Clr>
                <a:schemeClr val="lt1"/>
              </a:buClr>
              <a:buSzPts val="2800"/>
              <a:buNone/>
              <a:defRPr>
                <a:solidFill>
                  <a:schemeClr val="lt1"/>
                </a:solidFill>
              </a:defRPr>
            </a:lvl2pPr>
            <a:lvl3pPr lvl="2" algn="ctr">
              <a:spcBef>
                <a:spcPts val="0"/>
              </a:spcBef>
              <a:spcAft>
                <a:spcPts val="0"/>
              </a:spcAft>
              <a:buClr>
                <a:schemeClr val="lt1"/>
              </a:buClr>
              <a:buSzPts val="2800"/>
              <a:buNone/>
              <a:defRPr>
                <a:solidFill>
                  <a:schemeClr val="lt1"/>
                </a:solidFill>
              </a:defRPr>
            </a:lvl3pPr>
            <a:lvl4pPr lvl="3" algn="ctr">
              <a:spcBef>
                <a:spcPts val="0"/>
              </a:spcBef>
              <a:spcAft>
                <a:spcPts val="0"/>
              </a:spcAft>
              <a:buClr>
                <a:schemeClr val="lt1"/>
              </a:buClr>
              <a:buSzPts val="2800"/>
              <a:buNone/>
              <a:defRPr>
                <a:solidFill>
                  <a:schemeClr val="lt1"/>
                </a:solidFill>
              </a:defRPr>
            </a:lvl4pPr>
            <a:lvl5pPr lvl="4" algn="ctr">
              <a:spcBef>
                <a:spcPts val="0"/>
              </a:spcBef>
              <a:spcAft>
                <a:spcPts val="0"/>
              </a:spcAft>
              <a:buClr>
                <a:schemeClr val="lt1"/>
              </a:buClr>
              <a:buSzPts val="2800"/>
              <a:buNone/>
              <a:defRPr>
                <a:solidFill>
                  <a:schemeClr val="lt1"/>
                </a:solidFill>
              </a:defRPr>
            </a:lvl5pPr>
            <a:lvl6pPr lvl="5" algn="ctr">
              <a:spcBef>
                <a:spcPts val="0"/>
              </a:spcBef>
              <a:spcAft>
                <a:spcPts val="0"/>
              </a:spcAft>
              <a:buClr>
                <a:schemeClr val="lt1"/>
              </a:buClr>
              <a:buSzPts val="2800"/>
              <a:buNone/>
              <a:defRPr>
                <a:solidFill>
                  <a:schemeClr val="lt1"/>
                </a:solidFill>
              </a:defRPr>
            </a:lvl6pPr>
            <a:lvl7pPr lvl="6" algn="ctr">
              <a:spcBef>
                <a:spcPts val="0"/>
              </a:spcBef>
              <a:spcAft>
                <a:spcPts val="0"/>
              </a:spcAft>
              <a:buClr>
                <a:schemeClr val="lt1"/>
              </a:buClr>
              <a:buSzPts val="2800"/>
              <a:buNone/>
              <a:defRPr>
                <a:solidFill>
                  <a:schemeClr val="lt1"/>
                </a:solidFill>
              </a:defRPr>
            </a:lvl7pPr>
            <a:lvl8pPr lvl="7" algn="ctr">
              <a:spcBef>
                <a:spcPts val="0"/>
              </a:spcBef>
              <a:spcAft>
                <a:spcPts val="0"/>
              </a:spcAft>
              <a:buClr>
                <a:schemeClr val="lt1"/>
              </a:buClr>
              <a:buSzPts val="2800"/>
              <a:buNone/>
              <a:defRPr>
                <a:solidFill>
                  <a:schemeClr val="lt1"/>
                </a:solidFill>
              </a:defRPr>
            </a:lvl8pPr>
            <a:lvl9pPr lvl="8" algn="ctr">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Agenda slide - v2">
  <p:cSld name="CUSTOM_20">
    <p:spTree>
      <p:nvGrpSpPr>
        <p:cNvPr id="408" name="Shape 408"/>
        <p:cNvGrpSpPr/>
        <p:nvPr/>
      </p:nvGrpSpPr>
      <p:grpSpPr>
        <a:xfrm>
          <a:off x="0" y="0"/>
          <a:ext cx="0" cy="0"/>
          <a:chOff x="0" y="0"/>
          <a:chExt cx="0" cy="0"/>
        </a:xfrm>
      </p:grpSpPr>
      <p:sp>
        <p:nvSpPr>
          <p:cNvPr id="409" name="Google Shape;409;p46"/>
          <p:cNvSpPr/>
          <p:nvPr/>
        </p:nvSpPr>
        <p:spPr>
          <a:xfrm>
            <a:off x="413950" y="346913"/>
            <a:ext cx="4520400" cy="972300"/>
          </a:xfrm>
          <a:prstGeom prst="roundRect">
            <a:avLst>
              <a:gd fmla="val 14284" name="adj"/>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410" name="Google Shape;410;p46"/>
          <p:cNvSpPr txBox="1"/>
          <p:nvPr>
            <p:ph idx="1" type="subTitle"/>
          </p:nvPr>
        </p:nvSpPr>
        <p:spPr>
          <a:xfrm>
            <a:off x="1418100" y="429538"/>
            <a:ext cx="3328200" cy="25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11" name="Google Shape;411;p46"/>
          <p:cNvSpPr txBox="1"/>
          <p:nvPr>
            <p:ph idx="2" type="body"/>
          </p:nvPr>
        </p:nvSpPr>
        <p:spPr>
          <a:xfrm>
            <a:off x="1418100" y="722066"/>
            <a:ext cx="3328200" cy="514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12" name="Google Shape;412;p46"/>
          <p:cNvSpPr/>
          <p:nvPr/>
        </p:nvSpPr>
        <p:spPr>
          <a:xfrm>
            <a:off x="413950" y="1450938"/>
            <a:ext cx="4520400" cy="972300"/>
          </a:xfrm>
          <a:prstGeom prst="roundRect">
            <a:avLst>
              <a:gd fmla="val 14284" name="adj"/>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413" name="Google Shape;413;p46"/>
          <p:cNvSpPr txBox="1"/>
          <p:nvPr>
            <p:ph idx="3" type="subTitle"/>
          </p:nvPr>
        </p:nvSpPr>
        <p:spPr>
          <a:xfrm>
            <a:off x="1418100" y="1533563"/>
            <a:ext cx="3328200" cy="25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14" name="Google Shape;414;p46"/>
          <p:cNvSpPr txBox="1"/>
          <p:nvPr>
            <p:ph idx="4" type="body"/>
          </p:nvPr>
        </p:nvSpPr>
        <p:spPr>
          <a:xfrm>
            <a:off x="1418100" y="1826091"/>
            <a:ext cx="3328200" cy="514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15" name="Google Shape;415;p46"/>
          <p:cNvSpPr/>
          <p:nvPr/>
        </p:nvSpPr>
        <p:spPr>
          <a:xfrm>
            <a:off x="413950" y="2637613"/>
            <a:ext cx="4520400" cy="972300"/>
          </a:xfrm>
          <a:prstGeom prst="roundRect">
            <a:avLst>
              <a:gd fmla="val 14284" name="adj"/>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416" name="Google Shape;416;p46"/>
          <p:cNvSpPr txBox="1"/>
          <p:nvPr>
            <p:ph idx="5" type="subTitle"/>
          </p:nvPr>
        </p:nvSpPr>
        <p:spPr>
          <a:xfrm>
            <a:off x="1418100" y="2720238"/>
            <a:ext cx="3328200" cy="25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417" name="Google Shape;417;p46"/>
          <p:cNvSpPr txBox="1"/>
          <p:nvPr>
            <p:ph idx="6" type="body"/>
          </p:nvPr>
        </p:nvSpPr>
        <p:spPr>
          <a:xfrm>
            <a:off x="1418100" y="3012766"/>
            <a:ext cx="3328200" cy="514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18" name="Google Shape;418;p46"/>
          <p:cNvSpPr/>
          <p:nvPr/>
        </p:nvSpPr>
        <p:spPr>
          <a:xfrm>
            <a:off x="413950" y="3824288"/>
            <a:ext cx="4520400" cy="972300"/>
          </a:xfrm>
          <a:prstGeom prst="roundRect">
            <a:avLst>
              <a:gd fmla="val 14284" name="adj"/>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419" name="Google Shape;419;p46"/>
          <p:cNvSpPr txBox="1"/>
          <p:nvPr>
            <p:ph idx="7" type="subTitle"/>
          </p:nvPr>
        </p:nvSpPr>
        <p:spPr>
          <a:xfrm>
            <a:off x="1418100" y="3906913"/>
            <a:ext cx="3328200" cy="25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2pPr>
            <a:lvl3pPr lvl="2">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3pPr>
            <a:lvl4pPr lvl="3">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4pPr>
            <a:lvl5pPr lvl="4">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5pPr>
            <a:lvl6pPr lvl="5">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6pPr>
            <a:lvl7pPr lvl="6">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7pPr>
            <a:lvl8pPr lvl="7">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8pPr>
            <a:lvl9pPr lvl="8">
              <a:lnSpc>
                <a:spcPct val="100000"/>
              </a:lnSpc>
              <a:spcBef>
                <a:spcPts val="0"/>
              </a:spcBef>
              <a:spcAft>
                <a:spcPts val="0"/>
              </a:spcAft>
              <a:buClr>
                <a:schemeClr val="lt1"/>
              </a:buClr>
              <a:buSzPts val="1400"/>
              <a:buFont typeface="Figtree SemiBold"/>
              <a:buNone/>
              <a:defRPr>
                <a:solidFill>
                  <a:schemeClr val="lt1"/>
                </a:solidFill>
                <a:latin typeface="Figtree SemiBold"/>
                <a:ea typeface="Figtree SemiBold"/>
                <a:cs typeface="Figtree SemiBold"/>
                <a:sym typeface="Figtree SemiBold"/>
              </a:defRPr>
            </a:lvl9pPr>
          </a:lstStyle>
          <a:p/>
        </p:txBody>
      </p:sp>
      <p:sp>
        <p:nvSpPr>
          <p:cNvPr id="420" name="Google Shape;420;p46"/>
          <p:cNvSpPr txBox="1"/>
          <p:nvPr>
            <p:ph idx="8" type="body"/>
          </p:nvPr>
        </p:nvSpPr>
        <p:spPr>
          <a:xfrm>
            <a:off x="1418100" y="4199441"/>
            <a:ext cx="3328200" cy="514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21" name="Google Shape;421;p46"/>
          <p:cNvSpPr/>
          <p:nvPr/>
        </p:nvSpPr>
        <p:spPr>
          <a:xfrm>
            <a:off x="651825" y="147842"/>
            <a:ext cx="574200" cy="4935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422" name="Google Shape;422;p46"/>
          <p:cNvSpPr txBox="1"/>
          <p:nvPr/>
        </p:nvSpPr>
        <p:spPr>
          <a:xfrm>
            <a:off x="720172" y="626220"/>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dk1"/>
                </a:solidFill>
                <a:latin typeface="Manrope"/>
                <a:ea typeface="Manrope"/>
                <a:cs typeface="Manrope"/>
                <a:sym typeface="Manrope"/>
              </a:rPr>
              <a:t>01</a:t>
            </a:r>
            <a:endParaRPr b="1" sz="2400">
              <a:solidFill>
                <a:schemeClr val="dk1"/>
              </a:solidFill>
              <a:latin typeface="Manrope"/>
              <a:ea typeface="Manrope"/>
              <a:cs typeface="Manrope"/>
              <a:sym typeface="Manrope"/>
            </a:endParaRPr>
          </a:p>
        </p:txBody>
      </p:sp>
      <p:sp>
        <p:nvSpPr>
          <p:cNvPr id="423" name="Google Shape;423;p46"/>
          <p:cNvSpPr txBox="1"/>
          <p:nvPr/>
        </p:nvSpPr>
        <p:spPr>
          <a:xfrm>
            <a:off x="720172" y="1730245"/>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dk1"/>
                </a:solidFill>
                <a:latin typeface="Manrope"/>
                <a:ea typeface="Manrope"/>
                <a:cs typeface="Manrope"/>
                <a:sym typeface="Manrope"/>
              </a:rPr>
              <a:t>02</a:t>
            </a:r>
            <a:endParaRPr b="1" sz="2400">
              <a:solidFill>
                <a:schemeClr val="dk1"/>
              </a:solidFill>
              <a:latin typeface="Manrope"/>
              <a:ea typeface="Manrope"/>
              <a:cs typeface="Manrope"/>
              <a:sym typeface="Manrope"/>
            </a:endParaRPr>
          </a:p>
        </p:txBody>
      </p:sp>
      <p:sp>
        <p:nvSpPr>
          <p:cNvPr id="424" name="Google Shape;424;p46"/>
          <p:cNvSpPr txBox="1"/>
          <p:nvPr/>
        </p:nvSpPr>
        <p:spPr>
          <a:xfrm>
            <a:off x="720172" y="2916920"/>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dk1"/>
                </a:solidFill>
                <a:latin typeface="Manrope"/>
                <a:ea typeface="Manrope"/>
                <a:cs typeface="Manrope"/>
                <a:sym typeface="Manrope"/>
              </a:rPr>
              <a:t>03</a:t>
            </a:r>
            <a:endParaRPr b="1" sz="2400">
              <a:solidFill>
                <a:schemeClr val="dk1"/>
              </a:solidFill>
              <a:latin typeface="Manrope"/>
              <a:ea typeface="Manrope"/>
              <a:cs typeface="Manrope"/>
              <a:sym typeface="Manrope"/>
            </a:endParaRPr>
          </a:p>
        </p:txBody>
      </p:sp>
      <p:sp>
        <p:nvSpPr>
          <p:cNvPr id="425" name="Google Shape;425;p46"/>
          <p:cNvSpPr txBox="1"/>
          <p:nvPr/>
        </p:nvSpPr>
        <p:spPr>
          <a:xfrm>
            <a:off x="720172" y="4103595"/>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dk1"/>
                </a:solidFill>
                <a:latin typeface="Manrope"/>
                <a:ea typeface="Manrope"/>
                <a:cs typeface="Manrope"/>
                <a:sym typeface="Manrope"/>
              </a:rPr>
              <a:t>04</a:t>
            </a:r>
            <a:endParaRPr b="1" sz="2400">
              <a:solidFill>
                <a:schemeClr val="dk1"/>
              </a:solidFill>
              <a:latin typeface="Manrope"/>
              <a:ea typeface="Manrope"/>
              <a:cs typeface="Manrope"/>
              <a:sym typeface="Manrope"/>
            </a:endParaRPr>
          </a:p>
        </p:txBody>
      </p:sp>
      <p:sp>
        <p:nvSpPr>
          <p:cNvPr id="426" name="Google Shape;426;p46"/>
          <p:cNvSpPr txBox="1"/>
          <p:nvPr>
            <p:ph type="title"/>
          </p:nvPr>
        </p:nvSpPr>
        <p:spPr>
          <a:xfrm>
            <a:off x="5822250" y="2298150"/>
            <a:ext cx="26934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Clr>
                <a:schemeClr val="lt1"/>
              </a:buClr>
              <a:buSzPts val="2800"/>
              <a:buNone/>
              <a:defRPr>
                <a:solidFill>
                  <a:schemeClr val="lt1"/>
                </a:solidFill>
              </a:defRPr>
            </a:lvl2pPr>
            <a:lvl3pPr lvl="2" algn="ctr">
              <a:spcBef>
                <a:spcPts val="0"/>
              </a:spcBef>
              <a:spcAft>
                <a:spcPts val="0"/>
              </a:spcAft>
              <a:buClr>
                <a:schemeClr val="lt1"/>
              </a:buClr>
              <a:buSzPts val="2800"/>
              <a:buNone/>
              <a:defRPr>
                <a:solidFill>
                  <a:schemeClr val="lt1"/>
                </a:solidFill>
              </a:defRPr>
            </a:lvl3pPr>
            <a:lvl4pPr lvl="3" algn="ctr">
              <a:spcBef>
                <a:spcPts val="0"/>
              </a:spcBef>
              <a:spcAft>
                <a:spcPts val="0"/>
              </a:spcAft>
              <a:buClr>
                <a:schemeClr val="lt1"/>
              </a:buClr>
              <a:buSzPts val="2800"/>
              <a:buNone/>
              <a:defRPr>
                <a:solidFill>
                  <a:schemeClr val="lt1"/>
                </a:solidFill>
              </a:defRPr>
            </a:lvl4pPr>
            <a:lvl5pPr lvl="4" algn="ctr">
              <a:spcBef>
                <a:spcPts val="0"/>
              </a:spcBef>
              <a:spcAft>
                <a:spcPts val="0"/>
              </a:spcAft>
              <a:buClr>
                <a:schemeClr val="lt1"/>
              </a:buClr>
              <a:buSzPts val="2800"/>
              <a:buNone/>
              <a:defRPr>
                <a:solidFill>
                  <a:schemeClr val="lt1"/>
                </a:solidFill>
              </a:defRPr>
            </a:lvl5pPr>
            <a:lvl6pPr lvl="5" algn="ctr">
              <a:spcBef>
                <a:spcPts val="0"/>
              </a:spcBef>
              <a:spcAft>
                <a:spcPts val="0"/>
              </a:spcAft>
              <a:buClr>
                <a:schemeClr val="lt1"/>
              </a:buClr>
              <a:buSzPts val="2800"/>
              <a:buNone/>
              <a:defRPr>
                <a:solidFill>
                  <a:schemeClr val="lt1"/>
                </a:solidFill>
              </a:defRPr>
            </a:lvl6pPr>
            <a:lvl7pPr lvl="6" algn="ctr">
              <a:spcBef>
                <a:spcPts val="0"/>
              </a:spcBef>
              <a:spcAft>
                <a:spcPts val="0"/>
              </a:spcAft>
              <a:buClr>
                <a:schemeClr val="lt1"/>
              </a:buClr>
              <a:buSzPts val="2800"/>
              <a:buNone/>
              <a:defRPr>
                <a:solidFill>
                  <a:schemeClr val="lt1"/>
                </a:solidFill>
              </a:defRPr>
            </a:lvl7pPr>
            <a:lvl8pPr lvl="7" algn="ctr">
              <a:spcBef>
                <a:spcPts val="0"/>
              </a:spcBef>
              <a:spcAft>
                <a:spcPts val="0"/>
              </a:spcAft>
              <a:buClr>
                <a:schemeClr val="lt1"/>
              </a:buClr>
              <a:buSzPts val="2800"/>
              <a:buNone/>
              <a:defRPr>
                <a:solidFill>
                  <a:schemeClr val="lt1"/>
                </a:solidFill>
              </a:defRPr>
            </a:lvl8pPr>
            <a:lvl9pPr lvl="8" algn="ctr">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Agenda slide - v3">
  <p:cSld name="CUSTOM_21">
    <p:spTree>
      <p:nvGrpSpPr>
        <p:cNvPr id="427" name="Shape 427"/>
        <p:cNvGrpSpPr/>
        <p:nvPr/>
      </p:nvGrpSpPr>
      <p:grpSpPr>
        <a:xfrm>
          <a:off x="0" y="0"/>
          <a:ext cx="0" cy="0"/>
          <a:chOff x="0" y="0"/>
          <a:chExt cx="0" cy="0"/>
        </a:xfrm>
      </p:grpSpPr>
      <p:cxnSp>
        <p:nvCxnSpPr>
          <p:cNvPr id="428" name="Google Shape;428;p47"/>
          <p:cNvCxnSpPr/>
          <p:nvPr/>
        </p:nvCxnSpPr>
        <p:spPr>
          <a:xfrm>
            <a:off x="0" y="1714250"/>
            <a:ext cx="9308400" cy="0"/>
          </a:xfrm>
          <a:prstGeom prst="straightConnector1">
            <a:avLst/>
          </a:prstGeom>
          <a:noFill/>
          <a:ln cap="flat" cmpd="sng" w="9525">
            <a:solidFill>
              <a:schemeClr val="lt2"/>
            </a:solidFill>
            <a:prstDash val="solid"/>
            <a:round/>
            <a:headEnd len="med" w="med" type="none"/>
            <a:tailEnd len="med" w="med" type="none"/>
          </a:ln>
        </p:spPr>
      </p:cxnSp>
      <p:sp>
        <p:nvSpPr>
          <p:cNvPr id="429" name="Google Shape;429;p47"/>
          <p:cNvSpPr/>
          <p:nvPr/>
        </p:nvSpPr>
        <p:spPr>
          <a:xfrm>
            <a:off x="352789" y="1363824"/>
            <a:ext cx="712200" cy="7122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7"/>
          <p:cNvSpPr/>
          <p:nvPr/>
        </p:nvSpPr>
        <p:spPr>
          <a:xfrm>
            <a:off x="2690080" y="1833013"/>
            <a:ext cx="243000" cy="243000"/>
          </a:xfrm>
          <a:prstGeom prst="roundRect">
            <a:avLst>
              <a:gd fmla="val 30676" name="adj"/>
            </a:avLst>
          </a:prstGeom>
          <a:solidFill>
            <a:schemeClr val="accent2"/>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7"/>
          <p:cNvSpPr/>
          <p:nvPr/>
        </p:nvSpPr>
        <p:spPr>
          <a:xfrm>
            <a:off x="4968255" y="1833013"/>
            <a:ext cx="243000" cy="243000"/>
          </a:xfrm>
          <a:prstGeom prst="roundRect">
            <a:avLst>
              <a:gd fmla="val 30676" name="adj"/>
            </a:avLst>
          </a:prstGeom>
          <a:solidFill>
            <a:schemeClr val="accent3"/>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7"/>
          <p:cNvSpPr/>
          <p:nvPr/>
        </p:nvSpPr>
        <p:spPr>
          <a:xfrm>
            <a:off x="7246430" y="1833013"/>
            <a:ext cx="243000" cy="243000"/>
          </a:xfrm>
          <a:prstGeom prst="roundRect">
            <a:avLst>
              <a:gd fmla="val 30676" name="adj"/>
            </a:avLst>
          </a:prstGeom>
          <a:solidFill>
            <a:schemeClr val="accent4"/>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7"/>
          <p:cNvSpPr txBox="1"/>
          <p:nvPr>
            <p:ph idx="1" type="subTitle"/>
          </p:nvPr>
        </p:nvSpPr>
        <p:spPr>
          <a:xfrm>
            <a:off x="352800" y="2199600"/>
            <a:ext cx="18396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34" name="Google Shape;434;p47"/>
          <p:cNvSpPr txBox="1"/>
          <p:nvPr>
            <p:ph idx="2" type="body"/>
          </p:nvPr>
        </p:nvSpPr>
        <p:spPr>
          <a:xfrm>
            <a:off x="352800" y="2613600"/>
            <a:ext cx="1839600" cy="1692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35" name="Google Shape;435;p47"/>
          <p:cNvSpPr txBox="1"/>
          <p:nvPr>
            <p:ph idx="3" type="subTitle"/>
          </p:nvPr>
        </p:nvSpPr>
        <p:spPr>
          <a:xfrm>
            <a:off x="2635200" y="2199600"/>
            <a:ext cx="18396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36" name="Google Shape;436;p47"/>
          <p:cNvSpPr txBox="1"/>
          <p:nvPr>
            <p:ph idx="4" type="body"/>
          </p:nvPr>
        </p:nvSpPr>
        <p:spPr>
          <a:xfrm>
            <a:off x="2635200" y="2613600"/>
            <a:ext cx="1839600" cy="1692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37" name="Google Shape;437;p47"/>
          <p:cNvSpPr txBox="1"/>
          <p:nvPr>
            <p:ph idx="5" type="subTitle"/>
          </p:nvPr>
        </p:nvSpPr>
        <p:spPr>
          <a:xfrm>
            <a:off x="4917600" y="2199600"/>
            <a:ext cx="18396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38" name="Google Shape;438;p47"/>
          <p:cNvSpPr txBox="1"/>
          <p:nvPr>
            <p:ph idx="6" type="body"/>
          </p:nvPr>
        </p:nvSpPr>
        <p:spPr>
          <a:xfrm>
            <a:off x="4917600" y="2613600"/>
            <a:ext cx="1839600" cy="1692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39" name="Google Shape;439;p47"/>
          <p:cNvSpPr txBox="1"/>
          <p:nvPr>
            <p:ph idx="7" type="subTitle"/>
          </p:nvPr>
        </p:nvSpPr>
        <p:spPr>
          <a:xfrm>
            <a:off x="7200000" y="2199600"/>
            <a:ext cx="1839600" cy="370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40" name="Google Shape;440;p47"/>
          <p:cNvSpPr txBox="1"/>
          <p:nvPr>
            <p:ph idx="8" type="body"/>
          </p:nvPr>
        </p:nvSpPr>
        <p:spPr>
          <a:xfrm>
            <a:off x="7200000" y="2613600"/>
            <a:ext cx="1839600" cy="1692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41" name="Google Shape;441;p47"/>
          <p:cNvSpPr txBox="1"/>
          <p:nvPr/>
        </p:nvSpPr>
        <p:spPr>
          <a:xfrm>
            <a:off x="504972" y="1513220"/>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01</a:t>
            </a:r>
            <a:endParaRPr b="1" sz="2400">
              <a:solidFill>
                <a:schemeClr val="lt1"/>
              </a:solidFill>
              <a:latin typeface="Manrope"/>
              <a:ea typeface="Manrope"/>
              <a:cs typeface="Manrope"/>
              <a:sym typeface="Manrope"/>
            </a:endParaRPr>
          </a:p>
        </p:txBody>
      </p:sp>
      <p:sp>
        <p:nvSpPr>
          <p:cNvPr id="442" name="Google Shape;442;p47"/>
          <p:cNvSpPr/>
          <p:nvPr/>
        </p:nvSpPr>
        <p:spPr>
          <a:xfrm>
            <a:off x="2660514" y="1363824"/>
            <a:ext cx="712200" cy="712200"/>
          </a:xfrm>
          <a:prstGeom prst="roundRect">
            <a:avLst>
              <a:gd fmla="val 22758" name="adj"/>
            </a:avLst>
          </a:prstGeom>
          <a:solidFill>
            <a:schemeClr val="accent2"/>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7"/>
          <p:cNvSpPr txBox="1"/>
          <p:nvPr/>
        </p:nvSpPr>
        <p:spPr>
          <a:xfrm>
            <a:off x="2797922" y="1513220"/>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02</a:t>
            </a:r>
            <a:endParaRPr b="1" sz="2400">
              <a:solidFill>
                <a:schemeClr val="lt1"/>
              </a:solidFill>
              <a:latin typeface="Manrope"/>
              <a:ea typeface="Manrope"/>
              <a:cs typeface="Manrope"/>
              <a:sym typeface="Manrope"/>
            </a:endParaRPr>
          </a:p>
        </p:txBody>
      </p:sp>
      <p:sp>
        <p:nvSpPr>
          <p:cNvPr id="444" name="Google Shape;444;p47"/>
          <p:cNvSpPr/>
          <p:nvPr/>
        </p:nvSpPr>
        <p:spPr>
          <a:xfrm>
            <a:off x="4953464" y="1363824"/>
            <a:ext cx="712200" cy="712200"/>
          </a:xfrm>
          <a:prstGeom prst="roundRect">
            <a:avLst>
              <a:gd fmla="val 22758" name="adj"/>
            </a:avLst>
          </a:prstGeom>
          <a:solidFill>
            <a:schemeClr val="accent3"/>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7"/>
          <p:cNvSpPr txBox="1"/>
          <p:nvPr/>
        </p:nvSpPr>
        <p:spPr>
          <a:xfrm>
            <a:off x="5090872" y="1513220"/>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03</a:t>
            </a:r>
            <a:endParaRPr b="1" sz="2400">
              <a:solidFill>
                <a:schemeClr val="lt1"/>
              </a:solidFill>
              <a:latin typeface="Manrope"/>
              <a:ea typeface="Manrope"/>
              <a:cs typeface="Manrope"/>
              <a:sym typeface="Manrope"/>
            </a:endParaRPr>
          </a:p>
        </p:txBody>
      </p:sp>
      <p:sp>
        <p:nvSpPr>
          <p:cNvPr id="446" name="Google Shape;446;p47"/>
          <p:cNvSpPr/>
          <p:nvPr/>
        </p:nvSpPr>
        <p:spPr>
          <a:xfrm>
            <a:off x="7199989" y="1363824"/>
            <a:ext cx="712200" cy="712200"/>
          </a:xfrm>
          <a:prstGeom prst="roundRect">
            <a:avLst>
              <a:gd fmla="val 22758" name="adj"/>
            </a:avLst>
          </a:prstGeom>
          <a:solidFill>
            <a:schemeClr val="accent4"/>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7"/>
          <p:cNvSpPr txBox="1"/>
          <p:nvPr/>
        </p:nvSpPr>
        <p:spPr>
          <a:xfrm>
            <a:off x="7337397" y="1513220"/>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04</a:t>
            </a:r>
            <a:endParaRPr b="1" sz="2400">
              <a:solidFill>
                <a:schemeClr val="lt1"/>
              </a:solidFill>
              <a:latin typeface="Manrope"/>
              <a:ea typeface="Manrope"/>
              <a:cs typeface="Manrope"/>
              <a:sym typeface="Manrope"/>
            </a:endParaRPr>
          </a:p>
        </p:txBody>
      </p:sp>
      <p:sp>
        <p:nvSpPr>
          <p:cNvPr id="448" name="Google Shape;448;p47"/>
          <p:cNvSpPr txBox="1"/>
          <p:nvPr>
            <p:ph type="title"/>
          </p:nvPr>
        </p:nvSpPr>
        <p:spPr>
          <a:xfrm>
            <a:off x="363150" y="489525"/>
            <a:ext cx="84177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Agenda slide - v1">
  <p:cSld name="CUSTOM_25">
    <p:spTree>
      <p:nvGrpSpPr>
        <p:cNvPr id="449" name="Shape 449"/>
        <p:cNvGrpSpPr/>
        <p:nvPr/>
      </p:nvGrpSpPr>
      <p:grpSpPr>
        <a:xfrm>
          <a:off x="0" y="0"/>
          <a:ext cx="0" cy="0"/>
          <a:chOff x="0" y="0"/>
          <a:chExt cx="0" cy="0"/>
        </a:xfrm>
      </p:grpSpPr>
      <p:sp>
        <p:nvSpPr>
          <p:cNvPr id="450" name="Google Shape;450;p48"/>
          <p:cNvSpPr txBox="1"/>
          <p:nvPr/>
        </p:nvSpPr>
        <p:spPr>
          <a:xfrm>
            <a:off x="462414" y="1665450"/>
            <a:ext cx="451500" cy="4269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01</a:t>
            </a:r>
            <a:endParaRPr>
              <a:solidFill>
                <a:schemeClr val="accent1"/>
              </a:solidFill>
              <a:latin typeface="Manrope ExtraBold"/>
              <a:ea typeface="Manrope ExtraBold"/>
              <a:cs typeface="Manrope ExtraBold"/>
              <a:sym typeface="Manrope ExtraBold"/>
            </a:endParaRPr>
          </a:p>
        </p:txBody>
      </p:sp>
      <p:cxnSp>
        <p:nvCxnSpPr>
          <p:cNvPr id="451" name="Google Shape;451;p48"/>
          <p:cNvCxnSpPr/>
          <p:nvPr/>
        </p:nvCxnSpPr>
        <p:spPr>
          <a:xfrm>
            <a:off x="1117141" y="1878883"/>
            <a:ext cx="737700" cy="0"/>
          </a:xfrm>
          <a:prstGeom prst="straightConnector1">
            <a:avLst/>
          </a:prstGeom>
          <a:noFill/>
          <a:ln cap="flat" cmpd="sng" w="9525">
            <a:solidFill>
              <a:schemeClr val="accent1"/>
            </a:solidFill>
            <a:prstDash val="solid"/>
            <a:round/>
            <a:headEnd len="med" w="med" type="none"/>
            <a:tailEnd len="med" w="med" type="oval"/>
          </a:ln>
        </p:spPr>
      </p:cxnSp>
      <p:sp>
        <p:nvSpPr>
          <p:cNvPr id="452" name="Google Shape;452;p48"/>
          <p:cNvSpPr txBox="1"/>
          <p:nvPr/>
        </p:nvSpPr>
        <p:spPr>
          <a:xfrm>
            <a:off x="2148851" y="1665450"/>
            <a:ext cx="451500" cy="4269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02</a:t>
            </a:r>
            <a:endParaRPr>
              <a:solidFill>
                <a:schemeClr val="accent1"/>
              </a:solidFill>
              <a:latin typeface="Manrope ExtraBold"/>
              <a:ea typeface="Manrope ExtraBold"/>
              <a:cs typeface="Manrope ExtraBold"/>
              <a:sym typeface="Manrope ExtraBold"/>
            </a:endParaRPr>
          </a:p>
        </p:txBody>
      </p:sp>
      <p:cxnSp>
        <p:nvCxnSpPr>
          <p:cNvPr id="453" name="Google Shape;453;p48"/>
          <p:cNvCxnSpPr/>
          <p:nvPr/>
        </p:nvCxnSpPr>
        <p:spPr>
          <a:xfrm>
            <a:off x="2803578" y="1878883"/>
            <a:ext cx="737700" cy="0"/>
          </a:xfrm>
          <a:prstGeom prst="straightConnector1">
            <a:avLst/>
          </a:prstGeom>
          <a:noFill/>
          <a:ln cap="flat" cmpd="sng" w="9525">
            <a:solidFill>
              <a:schemeClr val="accent1"/>
            </a:solidFill>
            <a:prstDash val="solid"/>
            <a:round/>
            <a:headEnd len="med" w="med" type="none"/>
            <a:tailEnd len="med" w="med" type="oval"/>
          </a:ln>
        </p:spPr>
      </p:cxnSp>
      <p:sp>
        <p:nvSpPr>
          <p:cNvPr id="454" name="Google Shape;454;p48"/>
          <p:cNvSpPr txBox="1"/>
          <p:nvPr/>
        </p:nvSpPr>
        <p:spPr>
          <a:xfrm>
            <a:off x="3877676" y="1665450"/>
            <a:ext cx="451500" cy="4269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03</a:t>
            </a:r>
            <a:endParaRPr>
              <a:solidFill>
                <a:schemeClr val="accent1"/>
              </a:solidFill>
              <a:latin typeface="Manrope ExtraBold"/>
              <a:ea typeface="Manrope ExtraBold"/>
              <a:cs typeface="Manrope ExtraBold"/>
              <a:sym typeface="Manrope ExtraBold"/>
            </a:endParaRPr>
          </a:p>
        </p:txBody>
      </p:sp>
      <p:cxnSp>
        <p:nvCxnSpPr>
          <p:cNvPr id="455" name="Google Shape;455;p48"/>
          <p:cNvCxnSpPr/>
          <p:nvPr/>
        </p:nvCxnSpPr>
        <p:spPr>
          <a:xfrm>
            <a:off x="4532402" y="1878883"/>
            <a:ext cx="737700" cy="0"/>
          </a:xfrm>
          <a:prstGeom prst="straightConnector1">
            <a:avLst/>
          </a:prstGeom>
          <a:noFill/>
          <a:ln cap="flat" cmpd="sng" w="9525">
            <a:solidFill>
              <a:schemeClr val="accent1"/>
            </a:solidFill>
            <a:prstDash val="solid"/>
            <a:round/>
            <a:headEnd len="med" w="med" type="none"/>
            <a:tailEnd len="med" w="med" type="oval"/>
          </a:ln>
        </p:spPr>
      </p:cxnSp>
      <p:sp>
        <p:nvSpPr>
          <p:cNvPr id="456" name="Google Shape;456;p48"/>
          <p:cNvSpPr txBox="1"/>
          <p:nvPr/>
        </p:nvSpPr>
        <p:spPr>
          <a:xfrm>
            <a:off x="5606500" y="1665450"/>
            <a:ext cx="451500" cy="4269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04</a:t>
            </a:r>
            <a:endParaRPr>
              <a:solidFill>
                <a:schemeClr val="accent1"/>
              </a:solidFill>
              <a:latin typeface="Manrope ExtraBold"/>
              <a:ea typeface="Manrope ExtraBold"/>
              <a:cs typeface="Manrope ExtraBold"/>
              <a:sym typeface="Manrope ExtraBold"/>
            </a:endParaRPr>
          </a:p>
        </p:txBody>
      </p:sp>
      <p:cxnSp>
        <p:nvCxnSpPr>
          <p:cNvPr id="457" name="Google Shape;457;p48"/>
          <p:cNvCxnSpPr/>
          <p:nvPr/>
        </p:nvCxnSpPr>
        <p:spPr>
          <a:xfrm>
            <a:off x="6261227" y="1878883"/>
            <a:ext cx="737700" cy="0"/>
          </a:xfrm>
          <a:prstGeom prst="straightConnector1">
            <a:avLst/>
          </a:prstGeom>
          <a:noFill/>
          <a:ln cap="flat" cmpd="sng" w="9525">
            <a:solidFill>
              <a:schemeClr val="accent1"/>
            </a:solidFill>
            <a:prstDash val="solid"/>
            <a:round/>
            <a:headEnd len="med" w="med" type="none"/>
            <a:tailEnd len="med" w="med" type="oval"/>
          </a:ln>
        </p:spPr>
      </p:cxnSp>
      <p:sp>
        <p:nvSpPr>
          <p:cNvPr id="458" name="Google Shape;458;p48"/>
          <p:cNvSpPr txBox="1"/>
          <p:nvPr/>
        </p:nvSpPr>
        <p:spPr>
          <a:xfrm>
            <a:off x="7292938" y="1665450"/>
            <a:ext cx="451500" cy="4269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lang="en">
                <a:solidFill>
                  <a:schemeClr val="accent1"/>
                </a:solidFill>
                <a:latin typeface="Manrope ExtraBold"/>
                <a:ea typeface="Manrope ExtraBold"/>
                <a:cs typeface="Manrope ExtraBold"/>
                <a:sym typeface="Manrope ExtraBold"/>
              </a:rPr>
              <a:t>05</a:t>
            </a:r>
            <a:endParaRPr>
              <a:solidFill>
                <a:schemeClr val="accent1"/>
              </a:solidFill>
              <a:latin typeface="Manrope ExtraBold"/>
              <a:ea typeface="Manrope ExtraBold"/>
              <a:cs typeface="Manrope ExtraBold"/>
              <a:sym typeface="Manrope ExtraBold"/>
            </a:endParaRPr>
          </a:p>
        </p:txBody>
      </p:sp>
      <p:sp>
        <p:nvSpPr>
          <p:cNvPr id="459" name="Google Shape;459;p48"/>
          <p:cNvSpPr txBox="1"/>
          <p:nvPr>
            <p:ph idx="1" type="subTitle"/>
          </p:nvPr>
        </p:nvSpPr>
        <p:spPr>
          <a:xfrm>
            <a:off x="588200" y="2092250"/>
            <a:ext cx="1266600" cy="611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60" name="Google Shape;460;p48"/>
          <p:cNvSpPr txBox="1"/>
          <p:nvPr>
            <p:ph idx="2" type="body"/>
          </p:nvPr>
        </p:nvSpPr>
        <p:spPr>
          <a:xfrm>
            <a:off x="588200" y="2703176"/>
            <a:ext cx="1266600" cy="1674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61" name="Google Shape;461;p48"/>
          <p:cNvSpPr txBox="1"/>
          <p:nvPr>
            <p:ph idx="3" type="subTitle"/>
          </p:nvPr>
        </p:nvSpPr>
        <p:spPr>
          <a:xfrm>
            <a:off x="2274597" y="2092250"/>
            <a:ext cx="1266600" cy="611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62" name="Google Shape;462;p48"/>
          <p:cNvSpPr txBox="1"/>
          <p:nvPr>
            <p:ph idx="4" type="body"/>
          </p:nvPr>
        </p:nvSpPr>
        <p:spPr>
          <a:xfrm>
            <a:off x="2274597" y="2703176"/>
            <a:ext cx="1266600" cy="1674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63" name="Google Shape;463;p48"/>
          <p:cNvSpPr txBox="1"/>
          <p:nvPr>
            <p:ph idx="5" type="subTitle"/>
          </p:nvPr>
        </p:nvSpPr>
        <p:spPr>
          <a:xfrm>
            <a:off x="4003412" y="2092250"/>
            <a:ext cx="1266600" cy="611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64" name="Google Shape;464;p48"/>
          <p:cNvSpPr txBox="1"/>
          <p:nvPr>
            <p:ph idx="6" type="body"/>
          </p:nvPr>
        </p:nvSpPr>
        <p:spPr>
          <a:xfrm>
            <a:off x="4003412" y="2703176"/>
            <a:ext cx="1266600" cy="1674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65" name="Google Shape;465;p48"/>
          <p:cNvSpPr txBox="1"/>
          <p:nvPr>
            <p:ph idx="7" type="subTitle"/>
          </p:nvPr>
        </p:nvSpPr>
        <p:spPr>
          <a:xfrm>
            <a:off x="5732228" y="2092250"/>
            <a:ext cx="1266600" cy="611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66" name="Google Shape;466;p48"/>
          <p:cNvSpPr txBox="1"/>
          <p:nvPr>
            <p:ph idx="8" type="body"/>
          </p:nvPr>
        </p:nvSpPr>
        <p:spPr>
          <a:xfrm>
            <a:off x="5732228" y="2703176"/>
            <a:ext cx="1266600" cy="1674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67" name="Google Shape;467;p48"/>
          <p:cNvSpPr txBox="1"/>
          <p:nvPr>
            <p:ph idx="9" type="subTitle"/>
          </p:nvPr>
        </p:nvSpPr>
        <p:spPr>
          <a:xfrm>
            <a:off x="7418625" y="2092250"/>
            <a:ext cx="1266600" cy="611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68" name="Google Shape;468;p48"/>
          <p:cNvSpPr txBox="1"/>
          <p:nvPr>
            <p:ph idx="13" type="body"/>
          </p:nvPr>
        </p:nvSpPr>
        <p:spPr>
          <a:xfrm>
            <a:off x="7418625" y="2703176"/>
            <a:ext cx="1266600" cy="16749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69" name="Google Shape;469;p48"/>
          <p:cNvSpPr txBox="1"/>
          <p:nvPr>
            <p:ph type="title"/>
          </p:nvPr>
        </p:nvSpPr>
        <p:spPr>
          <a:xfrm>
            <a:off x="267525" y="584100"/>
            <a:ext cx="84177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Agenda slide - v2">
  <p:cSld name="CUSTOM_23">
    <p:spTree>
      <p:nvGrpSpPr>
        <p:cNvPr id="470" name="Shape 470"/>
        <p:cNvGrpSpPr/>
        <p:nvPr/>
      </p:nvGrpSpPr>
      <p:grpSpPr>
        <a:xfrm>
          <a:off x="0" y="0"/>
          <a:ext cx="0" cy="0"/>
          <a:chOff x="0" y="0"/>
          <a:chExt cx="0" cy="0"/>
        </a:xfrm>
      </p:grpSpPr>
      <p:sp>
        <p:nvSpPr>
          <p:cNvPr id="471" name="Google Shape;471;p49"/>
          <p:cNvSpPr/>
          <p:nvPr/>
        </p:nvSpPr>
        <p:spPr>
          <a:xfrm>
            <a:off x="950889" y="1156537"/>
            <a:ext cx="712200" cy="7122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9"/>
          <p:cNvSpPr txBox="1"/>
          <p:nvPr>
            <p:ph idx="1" type="subTitle"/>
          </p:nvPr>
        </p:nvSpPr>
        <p:spPr>
          <a:xfrm>
            <a:off x="582800" y="2009463"/>
            <a:ext cx="1448400" cy="53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73" name="Google Shape;473;p49"/>
          <p:cNvSpPr txBox="1"/>
          <p:nvPr>
            <p:ph idx="2" type="body"/>
          </p:nvPr>
        </p:nvSpPr>
        <p:spPr>
          <a:xfrm>
            <a:off x="582800" y="2546163"/>
            <a:ext cx="1448400" cy="13710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sz="1100"/>
            </a:lvl1pPr>
            <a:lvl2pPr indent="-298450" lvl="1" marL="914400" algn="ctr">
              <a:spcBef>
                <a:spcPts val="0"/>
              </a:spcBef>
              <a:spcAft>
                <a:spcPts val="0"/>
              </a:spcAft>
              <a:buSzPts val="1100"/>
              <a:buChar char="○"/>
              <a:defRPr sz="1100"/>
            </a:lvl2pPr>
            <a:lvl3pPr indent="-298450" lvl="2" marL="1371600" algn="ctr">
              <a:spcBef>
                <a:spcPts val="0"/>
              </a:spcBef>
              <a:spcAft>
                <a:spcPts val="0"/>
              </a:spcAft>
              <a:buSzPts val="1100"/>
              <a:buChar char="■"/>
              <a:defRPr sz="1100"/>
            </a:lvl3pPr>
            <a:lvl4pPr indent="-298450" lvl="3" marL="1828800" algn="ctr">
              <a:spcBef>
                <a:spcPts val="0"/>
              </a:spcBef>
              <a:spcAft>
                <a:spcPts val="0"/>
              </a:spcAft>
              <a:buSzPts val="1100"/>
              <a:buChar char="●"/>
              <a:defRPr sz="1100"/>
            </a:lvl4pPr>
            <a:lvl5pPr indent="-298450" lvl="4" marL="2286000" algn="ctr">
              <a:spcBef>
                <a:spcPts val="0"/>
              </a:spcBef>
              <a:spcAft>
                <a:spcPts val="0"/>
              </a:spcAft>
              <a:buSzPts val="1100"/>
              <a:buChar char="○"/>
              <a:defRPr sz="1100"/>
            </a:lvl5pPr>
            <a:lvl6pPr indent="-298450" lvl="5" marL="2743200" algn="ctr">
              <a:spcBef>
                <a:spcPts val="0"/>
              </a:spcBef>
              <a:spcAft>
                <a:spcPts val="0"/>
              </a:spcAft>
              <a:buSzPts val="1100"/>
              <a:buChar char="■"/>
              <a:defRPr sz="1100"/>
            </a:lvl6pPr>
            <a:lvl7pPr indent="-298450" lvl="6" marL="3200400" algn="ctr">
              <a:spcBef>
                <a:spcPts val="0"/>
              </a:spcBef>
              <a:spcAft>
                <a:spcPts val="0"/>
              </a:spcAft>
              <a:buSzPts val="1100"/>
              <a:buChar char="●"/>
              <a:defRPr sz="1100"/>
            </a:lvl7pPr>
            <a:lvl8pPr indent="-298450" lvl="7" marL="3657600" algn="ctr">
              <a:spcBef>
                <a:spcPts val="0"/>
              </a:spcBef>
              <a:spcAft>
                <a:spcPts val="0"/>
              </a:spcAft>
              <a:buSzPts val="1100"/>
              <a:buChar char="○"/>
              <a:defRPr sz="1100"/>
            </a:lvl8pPr>
            <a:lvl9pPr indent="-298450" lvl="8" marL="4114800" algn="ctr">
              <a:spcBef>
                <a:spcPts val="0"/>
              </a:spcBef>
              <a:spcAft>
                <a:spcPts val="0"/>
              </a:spcAft>
              <a:buSzPts val="1100"/>
              <a:buChar char="■"/>
              <a:defRPr sz="1100"/>
            </a:lvl9pPr>
          </a:lstStyle>
          <a:p/>
        </p:txBody>
      </p:sp>
      <p:sp>
        <p:nvSpPr>
          <p:cNvPr id="474" name="Google Shape;474;p49"/>
          <p:cNvSpPr txBox="1"/>
          <p:nvPr/>
        </p:nvSpPr>
        <p:spPr>
          <a:xfrm>
            <a:off x="1088297" y="1305932"/>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01</a:t>
            </a:r>
            <a:endParaRPr b="1" sz="2400">
              <a:solidFill>
                <a:schemeClr val="lt1"/>
              </a:solidFill>
              <a:latin typeface="Manrope"/>
              <a:ea typeface="Manrope"/>
              <a:cs typeface="Manrope"/>
              <a:sym typeface="Manrope"/>
            </a:endParaRPr>
          </a:p>
        </p:txBody>
      </p:sp>
      <p:sp>
        <p:nvSpPr>
          <p:cNvPr id="475" name="Google Shape;475;p49"/>
          <p:cNvSpPr/>
          <p:nvPr/>
        </p:nvSpPr>
        <p:spPr>
          <a:xfrm>
            <a:off x="2587814" y="2009487"/>
            <a:ext cx="712200" cy="7122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9"/>
          <p:cNvSpPr txBox="1"/>
          <p:nvPr>
            <p:ph idx="3" type="subTitle"/>
          </p:nvPr>
        </p:nvSpPr>
        <p:spPr>
          <a:xfrm>
            <a:off x="2219725" y="2862413"/>
            <a:ext cx="1448400" cy="53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77" name="Google Shape;477;p49"/>
          <p:cNvSpPr txBox="1"/>
          <p:nvPr>
            <p:ph idx="4" type="body"/>
          </p:nvPr>
        </p:nvSpPr>
        <p:spPr>
          <a:xfrm>
            <a:off x="2219725" y="3399113"/>
            <a:ext cx="1448400" cy="13710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sz="1100"/>
            </a:lvl1pPr>
            <a:lvl2pPr indent="-298450" lvl="1" marL="914400" algn="ctr">
              <a:spcBef>
                <a:spcPts val="0"/>
              </a:spcBef>
              <a:spcAft>
                <a:spcPts val="0"/>
              </a:spcAft>
              <a:buSzPts val="1100"/>
              <a:buChar char="○"/>
              <a:defRPr sz="1100"/>
            </a:lvl2pPr>
            <a:lvl3pPr indent="-298450" lvl="2" marL="1371600" algn="ctr">
              <a:spcBef>
                <a:spcPts val="0"/>
              </a:spcBef>
              <a:spcAft>
                <a:spcPts val="0"/>
              </a:spcAft>
              <a:buSzPts val="1100"/>
              <a:buChar char="■"/>
              <a:defRPr sz="1100"/>
            </a:lvl3pPr>
            <a:lvl4pPr indent="-298450" lvl="3" marL="1828800" algn="ctr">
              <a:spcBef>
                <a:spcPts val="0"/>
              </a:spcBef>
              <a:spcAft>
                <a:spcPts val="0"/>
              </a:spcAft>
              <a:buSzPts val="1100"/>
              <a:buChar char="●"/>
              <a:defRPr sz="1100"/>
            </a:lvl4pPr>
            <a:lvl5pPr indent="-298450" lvl="4" marL="2286000" algn="ctr">
              <a:spcBef>
                <a:spcPts val="0"/>
              </a:spcBef>
              <a:spcAft>
                <a:spcPts val="0"/>
              </a:spcAft>
              <a:buSzPts val="1100"/>
              <a:buChar char="○"/>
              <a:defRPr sz="1100"/>
            </a:lvl5pPr>
            <a:lvl6pPr indent="-298450" lvl="5" marL="2743200" algn="ctr">
              <a:spcBef>
                <a:spcPts val="0"/>
              </a:spcBef>
              <a:spcAft>
                <a:spcPts val="0"/>
              </a:spcAft>
              <a:buSzPts val="1100"/>
              <a:buChar char="■"/>
              <a:defRPr sz="1100"/>
            </a:lvl6pPr>
            <a:lvl7pPr indent="-298450" lvl="6" marL="3200400" algn="ctr">
              <a:spcBef>
                <a:spcPts val="0"/>
              </a:spcBef>
              <a:spcAft>
                <a:spcPts val="0"/>
              </a:spcAft>
              <a:buSzPts val="1100"/>
              <a:buChar char="●"/>
              <a:defRPr sz="1100"/>
            </a:lvl7pPr>
            <a:lvl8pPr indent="-298450" lvl="7" marL="3657600" algn="ctr">
              <a:spcBef>
                <a:spcPts val="0"/>
              </a:spcBef>
              <a:spcAft>
                <a:spcPts val="0"/>
              </a:spcAft>
              <a:buSzPts val="1100"/>
              <a:buChar char="○"/>
              <a:defRPr sz="1100"/>
            </a:lvl8pPr>
            <a:lvl9pPr indent="-298450" lvl="8" marL="4114800" algn="ctr">
              <a:spcBef>
                <a:spcPts val="0"/>
              </a:spcBef>
              <a:spcAft>
                <a:spcPts val="0"/>
              </a:spcAft>
              <a:buSzPts val="1100"/>
              <a:buChar char="■"/>
              <a:defRPr sz="1100"/>
            </a:lvl9pPr>
          </a:lstStyle>
          <a:p/>
        </p:txBody>
      </p:sp>
      <p:sp>
        <p:nvSpPr>
          <p:cNvPr id="478" name="Google Shape;478;p49"/>
          <p:cNvSpPr txBox="1"/>
          <p:nvPr/>
        </p:nvSpPr>
        <p:spPr>
          <a:xfrm>
            <a:off x="2725222" y="2158882"/>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02</a:t>
            </a:r>
            <a:endParaRPr b="1" sz="2400">
              <a:solidFill>
                <a:schemeClr val="lt1"/>
              </a:solidFill>
              <a:latin typeface="Manrope"/>
              <a:ea typeface="Manrope"/>
              <a:cs typeface="Manrope"/>
              <a:sym typeface="Manrope"/>
            </a:endParaRPr>
          </a:p>
        </p:txBody>
      </p:sp>
      <p:sp>
        <p:nvSpPr>
          <p:cNvPr id="479" name="Google Shape;479;p49"/>
          <p:cNvSpPr/>
          <p:nvPr/>
        </p:nvSpPr>
        <p:spPr>
          <a:xfrm>
            <a:off x="4224739" y="1156537"/>
            <a:ext cx="712200" cy="7122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9"/>
          <p:cNvSpPr txBox="1"/>
          <p:nvPr>
            <p:ph idx="5" type="subTitle"/>
          </p:nvPr>
        </p:nvSpPr>
        <p:spPr>
          <a:xfrm>
            <a:off x="3856650" y="2009463"/>
            <a:ext cx="1448400" cy="53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81" name="Google Shape;481;p49"/>
          <p:cNvSpPr txBox="1"/>
          <p:nvPr>
            <p:ph idx="6" type="body"/>
          </p:nvPr>
        </p:nvSpPr>
        <p:spPr>
          <a:xfrm>
            <a:off x="3856650" y="2546163"/>
            <a:ext cx="1448400" cy="13710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sz="1100"/>
            </a:lvl1pPr>
            <a:lvl2pPr indent="-298450" lvl="1" marL="914400" algn="ctr">
              <a:spcBef>
                <a:spcPts val="0"/>
              </a:spcBef>
              <a:spcAft>
                <a:spcPts val="0"/>
              </a:spcAft>
              <a:buSzPts val="1100"/>
              <a:buChar char="○"/>
              <a:defRPr sz="1100"/>
            </a:lvl2pPr>
            <a:lvl3pPr indent="-298450" lvl="2" marL="1371600" algn="ctr">
              <a:spcBef>
                <a:spcPts val="0"/>
              </a:spcBef>
              <a:spcAft>
                <a:spcPts val="0"/>
              </a:spcAft>
              <a:buSzPts val="1100"/>
              <a:buChar char="■"/>
              <a:defRPr sz="1100"/>
            </a:lvl3pPr>
            <a:lvl4pPr indent="-298450" lvl="3" marL="1828800" algn="ctr">
              <a:spcBef>
                <a:spcPts val="0"/>
              </a:spcBef>
              <a:spcAft>
                <a:spcPts val="0"/>
              </a:spcAft>
              <a:buSzPts val="1100"/>
              <a:buChar char="●"/>
              <a:defRPr sz="1100"/>
            </a:lvl4pPr>
            <a:lvl5pPr indent="-298450" lvl="4" marL="2286000" algn="ctr">
              <a:spcBef>
                <a:spcPts val="0"/>
              </a:spcBef>
              <a:spcAft>
                <a:spcPts val="0"/>
              </a:spcAft>
              <a:buSzPts val="1100"/>
              <a:buChar char="○"/>
              <a:defRPr sz="1100"/>
            </a:lvl5pPr>
            <a:lvl6pPr indent="-298450" lvl="5" marL="2743200" algn="ctr">
              <a:spcBef>
                <a:spcPts val="0"/>
              </a:spcBef>
              <a:spcAft>
                <a:spcPts val="0"/>
              </a:spcAft>
              <a:buSzPts val="1100"/>
              <a:buChar char="■"/>
              <a:defRPr sz="1100"/>
            </a:lvl6pPr>
            <a:lvl7pPr indent="-298450" lvl="6" marL="3200400" algn="ctr">
              <a:spcBef>
                <a:spcPts val="0"/>
              </a:spcBef>
              <a:spcAft>
                <a:spcPts val="0"/>
              </a:spcAft>
              <a:buSzPts val="1100"/>
              <a:buChar char="●"/>
              <a:defRPr sz="1100"/>
            </a:lvl7pPr>
            <a:lvl8pPr indent="-298450" lvl="7" marL="3657600" algn="ctr">
              <a:spcBef>
                <a:spcPts val="0"/>
              </a:spcBef>
              <a:spcAft>
                <a:spcPts val="0"/>
              </a:spcAft>
              <a:buSzPts val="1100"/>
              <a:buChar char="○"/>
              <a:defRPr sz="1100"/>
            </a:lvl8pPr>
            <a:lvl9pPr indent="-298450" lvl="8" marL="4114800" algn="ctr">
              <a:spcBef>
                <a:spcPts val="0"/>
              </a:spcBef>
              <a:spcAft>
                <a:spcPts val="0"/>
              </a:spcAft>
              <a:buSzPts val="1100"/>
              <a:buChar char="■"/>
              <a:defRPr sz="1100"/>
            </a:lvl9pPr>
          </a:lstStyle>
          <a:p/>
        </p:txBody>
      </p:sp>
      <p:sp>
        <p:nvSpPr>
          <p:cNvPr id="482" name="Google Shape;482;p49"/>
          <p:cNvSpPr txBox="1"/>
          <p:nvPr/>
        </p:nvSpPr>
        <p:spPr>
          <a:xfrm>
            <a:off x="4362147" y="1305932"/>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03</a:t>
            </a:r>
            <a:endParaRPr b="1" sz="2400">
              <a:solidFill>
                <a:schemeClr val="lt1"/>
              </a:solidFill>
              <a:latin typeface="Manrope"/>
              <a:ea typeface="Manrope"/>
              <a:cs typeface="Manrope"/>
              <a:sym typeface="Manrope"/>
            </a:endParaRPr>
          </a:p>
        </p:txBody>
      </p:sp>
      <p:sp>
        <p:nvSpPr>
          <p:cNvPr id="483" name="Google Shape;483;p49"/>
          <p:cNvSpPr/>
          <p:nvPr/>
        </p:nvSpPr>
        <p:spPr>
          <a:xfrm>
            <a:off x="5861664" y="2009487"/>
            <a:ext cx="712200" cy="7122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9"/>
          <p:cNvSpPr txBox="1"/>
          <p:nvPr>
            <p:ph idx="7" type="subTitle"/>
          </p:nvPr>
        </p:nvSpPr>
        <p:spPr>
          <a:xfrm>
            <a:off x="5493575" y="2862413"/>
            <a:ext cx="1448400" cy="53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85" name="Google Shape;485;p49"/>
          <p:cNvSpPr txBox="1"/>
          <p:nvPr>
            <p:ph idx="8" type="body"/>
          </p:nvPr>
        </p:nvSpPr>
        <p:spPr>
          <a:xfrm>
            <a:off x="5493575" y="3399113"/>
            <a:ext cx="1448400" cy="13710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sz="1100"/>
            </a:lvl1pPr>
            <a:lvl2pPr indent="-298450" lvl="1" marL="914400" algn="ctr">
              <a:spcBef>
                <a:spcPts val="0"/>
              </a:spcBef>
              <a:spcAft>
                <a:spcPts val="0"/>
              </a:spcAft>
              <a:buSzPts val="1100"/>
              <a:buChar char="○"/>
              <a:defRPr sz="1100"/>
            </a:lvl2pPr>
            <a:lvl3pPr indent="-298450" lvl="2" marL="1371600" algn="ctr">
              <a:spcBef>
                <a:spcPts val="0"/>
              </a:spcBef>
              <a:spcAft>
                <a:spcPts val="0"/>
              </a:spcAft>
              <a:buSzPts val="1100"/>
              <a:buChar char="■"/>
              <a:defRPr sz="1100"/>
            </a:lvl3pPr>
            <a:lvl4pPr indent="-298450" lvl="3" marL="1828800" algn="ctr">
              <a:spcBef>
                <a:spcPts val="0"/>
              </a:spcBef>
              <a:spcAft>
                <a:spcPts val="0"/>
              </a:spcAft>
              <a:buSzPts val="1100"/>
              <a:buChar char="●"/>
              <a:defRPr sz="1100"/>
            </a:lvl4pPr>
            <a:lvl5pPr indent="-298450" lvl="4" marL="2286000" algn="ctr">
              <a:spcBef>
                <a:spcPts val="0"/>
              </a:spcBef>
              <a:spcAft>
                <a:spcPts val="0"/>
              </a:spcAft>
              <a:buSzPts val="1100"/>
              <a:buChar char="○"/>
              <a:defRPr sz="1100"/>
            </a:lvl5pPr>
            <a:lvl6pPr indent="-298450" lvl="5" marL="2743200" algn="ctr">
              <a:spcBef>
                <a:spcPts val="0"/>
              </a:spcBef>
              <a:spcAft>
                <a:spcPts val="0"/>
              </a:spcAft>
              <a:buSzPts val="1100"/>
              <a:buChar char="■"/>
              <a:defRPr sz="1100"/>
            </a:lvl6pPr>
            <a:lvl7pPr indent="-298450" lvl="6" marL="3200400" algn="ctr">
              <a:spcBef>
                <a:spcPts val="0"/>
              </a:spcBef>
              <a:spcAft>
                <a:spcPts val="0"/>
              </a:spcAft>
              <a:buSzPts val="1100"/>
              <a:buChar char="●"/>
              <a:defRPr sz="1100"/>
            </a:lvl7pPr>
            <a:lvl8pPr indent="-298450" lvl="7" marL="3657600" algn="ctr">
              <a:spcBef>
                <a:spcPts val="0"/>
              </a:spcBef>
              <a:spcAft>
                <a:spcPts val="0"/>
              </a:spcAft>
              <a:buSzPts val="1100"/>
              <a:buChar char="○"/>
              <a:defRPr sz="1100"/>
            </a:lvl8pPr>
            <a:lvl9pPr indent="-298450" lvl="8" marL="4114800" algn="ctr">
              <a:spcBef>
                <a:spcPts val="0"/>
              </a:spcBef>
              <a:spcAft>
                <a:spcPts val="0"/>
              </a:spcAft>
              <a:buSzPts val="1100"/>
              <a:buChar char="■"/>
              <a:defRPr sz="1100"/>
            </a:lvl9pPr>
          </a:lstStyle>
          <a:p/>
        </p:txBody>
      </p:sp>
      <p:sp>
        <p:nvSpPr>
          <p:cNvPr id="486" name="Google Shape;486;p49"/>
          <p:cNvSpPr txBox="1"/>
          <p:nvPr/>
        </p:nvSpPr>
        <p:spPr>
          <a:xfrm>
            <a:off x="5999072" y="2158882"/>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04</a:t>
            </a:r>
            <a:endParaRPr b="1" sz="2400">
              <a:solidFill>
                <a:schemeClr val="lt1"/>
              </a:solidFill>
              <a:latin typeface="Manrope"/>
              <a:ea typeface="Manrope"/>
              <a:cs typeface="Manrope"/>
              <a:sym typeface="Manrope"/>
            </a:endParaRPr>
          </a:p>
        </p:txBody>
      </p:sp>
      <p:sp>
        <p:nvSpPr>
          <p:cNvPr id="487" name="Google Shape;487;p49"/>
          <p:cNvSpPr/>
          <p:nvPr/>
        </p:nvSpPr>
        <p:spPr>
          <a:xfrm>
            <a:off x="7498589" y="1157112"/>
            <a:ext cx="712200" cy="7122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9"/>
          <p:cNvSpPr txBox="1"/>
          <p:nvPr>
            <p:ph idx="9" type="subTitle"/>
          </p:nvPr>
        </p:nvSpPr>
        <p:spPr>
          <a:xfrm>
            <a:off x="7130500" y="2010038"/>
            <a:ext cx="1448400" cy="53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gn="ctr">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89" name="Google Shape;489;p49"/>
          <p:cNvSpPr txBox="1"/>
          <p:nvPr>
            <p:ph idx="13" type="body"/>
          </p:nvPr>
        </p:nvSpPr>
        <p:spPr>
          <a:xfrm>
            <a:off x="7130500" y="2546738"/>
            <a:ext cx="1448400" cy="13710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sz="1100"/>
            </a:lvl1pPr>
            <a:lvl2pPr indent="-298450" lvl="1" marL="914400" algn="ctr">
              <a:spcBef>
                <a:spcPts val="0"/>
              </a:spcBef>
              <a:spcAft>
                <a:spcPts val="0"/>
              </a:spcAft>
              <a:buSzPts val="1100"/>
              <a:buChar char="○"/>
              <a:defRPr sz="1100"/>
            </a:lvl2pPr>
            <a:lvl3pPr indent="-298450" lvl="2" marL="1371600" algn="ctr">
              <a:spcBef>
                <a:spcPts val="0"/>
              </a:spcBef>
              <a:spcAft>
                <a:spcPts val="0"/>
              </a:spcAft>
              <a:buSzPts val="1100"/>
              <a:buChar char="■"/>
              <a:defRPr sz="1100"/>
            </a:lvl3pPr>
            <a:lvl4pPr indent="-298450" lvl="3" marL="1828800" algn="ctr">
              <a:spcBef>
                <a:spcPts val="0"/>
              </a:spcBef>
              <a:spcAft>
                <a:spcPts val="0"/>
              </a:spcAft>
              <a:buSzPts val="1100"/>
              <a:buChar char="●"/>
              <a:defRPr sz="1100"/>
            </a:lvl4pPr>
            <a:lvl5pPr indent="-298450" lvl="4" marL="2286000" algn="ctr">
              <a:spcBef>
                <a:spcPts val="0"/>
              </a:spcBef>
              <a:spcAft>
                <a:spcPts val="0"/>
              </a:spcAft>
              <a:buSzPts val="1100"/>
              <a:buChar char="○"/>
              <a:defRPr sz="1100"/>
            </a:lvl5pPr>
            <a:lvl6pPr indent="-298450" lvl="5" marL="2743200" algn="ctr">
              <a:spcBef>
                <a:spcPts val="0"/>
              </a:spcBef>
              <a:spcAft>
                <a:spcPts val="0"/>
              </a:spcAft>
              <a:buSzPts val="1100"/>
              <a:buChar char="■"/>
              <a:defRPr sz="1100"/>
            </a:lvl6pPr>
            <a:lvl7pPr indent="-298450" lvl="6" marL="3200400" algn="ctr">
              <a:spcBef>
                <a:spcPts val="0"/>
              </a:spcBef>
              <a:spcAft>
                <a:spcPts val="0"/>
              </a:spcAft>
              <a:buSzPts val="1100"/>
              <a:buChar char="●"/>
              <a:defRPr sz="1100"/>
            </a:lvl7pPr>
            <a:lvl8pPr indent="-298450" lvl="7" marL="3657600" algn="ctr">
              <a:spcBef>
                <a:spcPts val="0"/>
              </a:spcBef>
              <a:spcAft>
                <a:spcPts val="0"/>
              </a:spcAft>
              <a:buSzPts val="1100"/>
              <a:buChar char="○"/>
              <a:defRPr sz="1100"/>
            </a:lvl8pPr>
            <a:lvl9pPr indent="-298450" lvl="8" marL="4114800" algn="ctr">
              <a:spcBef>
                <a:spcPts val="0"/>
              </a:spcBef>
              <a:spcAft>
                <a:spcPts val="0"/>
              </a:spcAft>
              <a:buSzPts val="1100"/>
              <a:buChar char="■"/>
              <a:defRPr sz="1100"/>
            </a:lvl9pPr>
          </a:lstStyle>
          <a:p/>
        </p:txBody>
      </p:sp>
      <p:sp>
        <p:nvSpPr>
          <p:cNvPr id="490" name="Google Shape;490;p49"/>
          <p:cNvSpPr txBox="1"/>
          <p:nvPr/>
        </p:nvSpPr>
        <p:spPr>
          <a:xfrm>
            <a:off x="7635997" y="1306507"/>
            <a:ext cx="437400" cy="4134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2400">
                <a:solidFill>
                  <a:schemeClr val="lt1"/>
                </a:solidFill>
                <a:latin typeface="Manrope"/>
                <a:ea typeface="Manrope"/>
                <a:cs typeface="Manrope"/>
                <a:sym typeface="Manrope"/>
              </a:rPr>
              <a:t>05</a:t>
            </a:r>
            <a:endParaRPr b="1" sz="2400">
              <a:solidFill>
                <a:schemeClr val="lt1"/>
              </a:solidFill>
              <a:latin typeface="Manrope"/>
              <a:ea typeface="Manrope"/>
              <a:cs typeface="Manrope"/>
              <a:sym typeface="Manrope"/>
            </a:endParaRPr>
          </a:p>
        </p:txBody>
      </p:sp>
      <p:sp>
        <p:nvSpPr>
          <p:cNvPr id="491" name="Google Shape;491;p49"/>
          <p:cNvSpPr txBox="1"/>
          <p:nvPr>
            <p:ph type="title"/>
          </p:nvPr>
        </p:nvSpPr>
        <p:spPr>
          <a:xfrm>
            <a:off x="363150" y="326475"/>
            <a:ext cx="8417700" cy="5472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Agenda slide - v3">
  <p:cSld name="CUSTOM_24">
    <p:spTree>
      <p:nvGrpSpPr>
        <p:cNvPr id="492" name="Shape 492"/>
        <p:cNvGrpSpPr/>
        <p:nvPr/>
      </p:nvGrpSpPr>
      <p:grpSpPr>
        <a:xfrm>
          <a:off x="0" y="0"/>
          <a:ext cx="0" cy="0"/>
          <a:chOff x="0" y="0"/>
          <a:chExt cx="0" cy="0"/>
        </a:xfrm>
      </p:grpSpPr>
      <p:sp>
        <p:nvSpPr>
          <p:cNvPr id="493" name="Google Shape;493;p50"/>
          <p:cNvSpPr/>
          <p:nvPr/>
        </p:nvSpPr>
        <p:spPr>
          <a:xfrm>
            <a:off x="350333" y="797288"/>
            <a:ext cx="2379000" cy="1623000"/>
          </a:xfrm>
          <a:prstGeom prst="roundRect">
            <a:avLst>
              <a:gd fmla="val 7477" name="adj"/>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0"/>
          <p:cNvSpPr/>
          <p:nvPr/>
        </p:nvSpPr>
        <p:spPr>
          <a:xfrm>
            <a:off x="1951890" y="462063"/>
            <a:ext cx="610500" cy="6105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0"/>
          <p:cNvSpPr txBox="1"/>
          <p:nvPr/>
        </p:nvSpPr>
        <p:spPr>
          <a:xfrm>
            <a:off x="2069677" y="590125"/>
            <a:ext cx="375000" cy="3543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1800">
                <a:solidFill>
                  <a:schemeClr val="lt1"/>
                </a:solidFill>
                <a:latin typeface="Manrope"/>
                <a:ea typeface="Manrope"/>
                <a:cs typeface="Manrope"/>
                <a:sym typeface="Manrope"/>
              </a:rPr>
              <a:t>01</a:t>
            </a:r>
            <a:endParaRPr b="1" sz="1800">
              <a:solidFill>
                <a:schemeClr val="lt1"/>
              </a:solidFill>
              <a:latin typeface="Manrope"/>
              <a:ea typeface="Manrope"/>
              <a:cs typeface="Manrope"/>
              <a:sym typeface="Manrope"/>
            </a:endParaRPr>
          </a:p>
        </p:txBody>
      </p:sp>
      <p:sp>
        <p:nvSpPr>
          <p:cNvPr id="496" name="Google Shape;496;p50"/>
          <p:cNvSpPr txBox="1"/>
          <p:nvPr>
            <p:ph idx="1" type="subTitle"/>
          </p:nvPr>
        </p:nvSpPr>
        <p:spPr>
          <a:xfrm>
            <a:off x="442901" y="1112008"/>
            <a:ext cx="2077800" cy="514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497" name="Google Shape;497;p50"/>
          <p:cNvSpPr txBox="1"/>
          <p:nvPr>
            <p:ph idx="2" type="body"/>
          </p:nvPr>
        </p:nvSpPr>
        <p:spPr>
          <a:xfrm>
            <a:off x="442901" y="1665714"/>
            <a:ext cx="2077800" cy="610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498" name="Google Shape;498;p50"/>
          <p:cNvSpPr/>
          <p:nvPr/>
        </p:nvSpPr>
        <p:spPr>
          <a:xfrm>
            <a:off x="3056318" y="797288"/>
            <a:ext cx="2379000" cy="1623000"/>
          </a:xfrm>
          <a:prstGeom prst="roundRect">
            <a:avLst>
              <a:gd fmla="val 7462" name="adj"/>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0"/>
          <p:cNvSpPr/>
          <p:nvPr/>
        </p:nvSpPr>
        <p:spPr>
          <a:xfrm>
            <a:off x="4657875" y="462063"/>
            <a:ext cx="610500" cy="6105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0"/>
          <p:cNvSpPr txBox="1"/>
          <p:nvPr/>
        </p:nvSpPr>
        <p:spPr>
          <a:xfrm>
            <a:off x="4775662" y="590125"/>
            <a:ext cx="375000" cy="3543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1800">
                <a:solidFill>
                  <a:schemeClr val="lt1"/>
                </a:solidFill>
                <a:latin typeface="Manrope"/>
                <a:ea typeface="Manrope"/>
                <a:cs typeface="Manrope"/>
                <a:sym typeface="Manrope"/>
              </a:rPr>
              <a:t>02</a:t>
            </a:r>
            <a:endParaRPr b="1" sz="1800">
              <a:solidFill>
                <a:schemeClr val="lt1"/>
              </a:solidFill>
              <a:latin typeface="Manrope"/>
              <a:ea typeface="Manrope"/>
              <a:cs typeface="Manrope"/>
              <a:sym typeface="Manrope"/>
            </a:endParaRPr>
          </a:p>
        </p:txBody>
      </p:sp>
      <p:sp>
        <p:nvSpPr>
          <p:cNvPr id="501" name="Google Shape;501;p50"/>
          <p:cNvSpPr txBox="1"/>
          <p:nvPr>
            <p:ph idx="3" type="subTitle"/>
          </p:nvPr>
        </p:nvSpPr>
        <p:spPr>
          <a:xfrm>
            <a:off x="3148886" y="1112008"/>
            <a:ext cx="2077800" cy="514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502" name="Google Shape;502;p50"/>
          <p:cNvSpPr txBox="1"/>
          <p:nvPr>
            <p:ph idx="4" type="body"/>
          </p:nvPr>
        </p:nvSpPr>
        <p:spPr>
          <a:xfrm>
            <a:off x="3148886" y="1665714"/>
            <a:ext cx="2077800" cy="610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503" name="Google Shape;503;p50"/>
          <p:cNvSpPr/>
          <p:nvPr/>
        </p:nvSpPr>
        <p:spPr>
          <a:xfrm>
            <a:off x="5762303" y="797288"/>
            <a:ext cx="2379000" cy="1623000"/>
          </a:xfrm>
          <a:prstGeom prst="roundRect">
            <a:avLst>
              <a:gd fmla="val 6951" name="adj"/>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0"/>
          <p:cNvSpPr/>
          <p:nvPr/>
        </p:nvSpPr>
        <p:spPr>
          <a:xfrm>
            <a:off x="7363860" y="462063"/>
            <a:ext cx="610500" cy="6105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0"/>
          <p:cNvSpPr txBox="1"/>
          <p:nvPr/>
        </p:nvSpPr>
        <p:spPr>
          <a:xfrm>
            <a:off x="7481647" y="590125"/>
            <a:ext cx="375000" cy="3543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1800">
                <a:solidFill>
                  <a:schemeClr val="lt1"/>
                </a:solidFill>
                <a:latin typeface="Manrope"/>
                <a:ea typeface="Manrope"/>
                <a:cs typeface="Manrope"/>
                <a:sym typeface="Manrope"/>
              </a:rPr>
              <a:t>03</a:t>
            </a:r>
            <a:endParaRPr b="1" sz="1800">
              <a:solidFill>
                <a:schemeClr val="lt1"/>
              </a:solidFill>
              <a:latin typeface="Manrope"/>
              <a:ea typeface="Manrope"/>
              <a:cs typeface="Manrope"/>
              <a:sym typeface="Manrope"/>
            </a:endParaRPr>
          </a:p>
        </p:txBody>
      </p:sp>
      <p:sp>
        <p:nvSpPr>
          <p:cNvPr id="506" name="Google Shape;506;p50"/>
          <p:cNvSpPr txBox="1"/>
          <p:nvPr>
            <p:ph idx="5" type="subTitle"/>
          </p:nvPr>
        </p:nvSpPr>
        <p:spPr>
          <a:xfrm>
            <a:off x="5854871" y="1112008"/>
            <a:ext cx="2077800" cy="514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507" name="Google Shape;507;p50"/>
          <p:cNvSpPr txBox="1"/>
          <p:nvPr>
            <p:ph idx="6" type="body"/>
          </p:nvPr>
        </p:nvSpPr>
        <p:spPr>
          <a:xfrm>
            <a:off x="5854871" y="1665714"/>
            <a:ext cx="2077800" cy="610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508" name="Google Shape;508;p50"/>
          <p:cNvSpPr/>
          <p:nvPr/>
        </p:nvSpPr>
        <p:spPr>
          <a:xfrm>
            <a:off x="3605538" y="3058436"/>
            <a:ext cx="2379000" cy="1623000"/>
          </a:xfrm>
          <a:prstGeom prst="roundRect">
            <a:avLst>
              <a:gd fmla="val 6898" name="adj"/>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0"/>
          <p:cNvSpPr/>
          <p:nvPr/>
        </p:nvSpPr>
        <p:spPr>
          <a:xfrm>
            <a:off x="5207095" y="2723211"/>
            <a:ext cx="610500" cy="6105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0"/>
          <p:cNvSpPr txBox="1"/>
          <p:nvPr/>
        </p:nvSpPr>
        <p:spPr>
          <a:xfrm>
            <a:off x="5324882" y="2851274"/>
            <a:ext cx="375000" cy="3543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1800">
                <a:solidFill>
                  <a:schemeClr val="lt1"/>
                </a:solidFill>
                <a:latin typeface="Manrope"/>
                <a:ea typeface="Manrope"/>
                <a:cs typeface="Manrope"/>
                <a:sym typeface="Manrope"/>
              </a:rPr>
              <a:t>04</a:t>
            </a:r>
            <a:endParaRPr b="1" sz="1800">
              <a:solidFill>
                <a:schemeClr val="lt1"/>
              </a:solidFill>
              <a:latin typeface="Manrope"/>
              <a:ea typeface="Manrope"/>
              <a:cs typeface="Manrope"/>
              <a:sym typeface="Manrope"/>
            </a:endParaRPr>
          </a:p>
        </p:txBody>
      </p:sp>
      <p:sp>
        <p:nvSpPr>
          <p:cNvPr id="511" name="Google Shape;511;p50"/>
          <p:cNvSpPr txBox="1"/>
          <p:nvPr>
            <p:ph idx="7" type="subTitle"/>
          </p:nvPr>
        </p:nvSpPr>
        <p:spPr>
          <a:xfrm>
            <a:off x="3698106" y="3373156"/>
            <a:ext cx="2077800" cy="514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512" name="Google Shape;512;p50"/>
          <p:cNvSpPr txBox="1"/>
          <p:nvPr>
            <p:ph idx="8" type="body"/>
          </p:nvPr>
        </p:nvSpPr>
        <p:spPr>
          <a:xfrm>
            <a:off x="3698106" y="3926862"/>
            <a:ext cx="2077800" cy="610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513" name="Google Shape;513;p50"/>
          <p:cNvSpPr/>
          <p:nvPr/>
        </p:nvSpPr>
        <p:spPr>
          <a:xfrm>
            <a:off x="6414663" y="3058436"/>
            <a:ext cx="2379000" cy="1623000"/>
          </a:xfrm>
          <a:prstGeom prst="roundRect">
            <a:avLst>
              <a:gd fmla="val 7925" name="adj"/>
            </a:avLst>
          </a:prstGeom>
          <a:solidFill>
            <a:schemeClr val="l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0"/>
          <p:cNvSpPr/>
          <p:nvPr/>
        </p:nvSpPr>
        <p:spPr>
          <a:xfrm>
            <a:off x="8016220" y="2723211"/>
            <a:ext cx="610500" cy="610500"/>
          </a:xfrm>
          <a:prstGeom prst="roundRect">
            <a:avLst>
              <a:gd fmla="val 22758" name="adj"/>
            </a:avLst>
          </a:prstGeom>
          <a:solidFill>
            <a:schemeClr val="accen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0"/>
          <p:cNvSpPr txBox="1"/>
          <p:nvPr/>
        </p:nvSpPr>
        <p:spPr>
          <a:xfrm>
            <a:off x="8134007" y="2851274"/>
            <a:ext cx="375000" cy="354300"/>
          </a:xfrm>
          <a:prstGeom prst="rect">
            <a:avLst/>
          </a:prstGeom>
          <a:noFill/>
          <a:ln>
            <a:noFill/>
          </a:ln>
        </p:spPr>
        <p:txBody>
          <a:bodyPr anchorCtr="0" anchor="ctr" bIns="91425" lIns="0" spcFirstLastPara="1" rIns="0" wrap="square" tIns="91425">
            <a:noAutofit/>
          </a:bodyPr>
          <a:lstStyle/>
          <a:p>
            <a:pPr indent="0" lvl="0" marL="0" rtl="0" algn="ctr">
              <a:lnSpc>
                <a:spcPct val="115000"/>
              </a:lnSpc>
              <a:spcBef>
                <a:spcPts val="0"/>
              </a:spcBef>
              <a:spcAft>
                <a:spcPts val="0"/>
              </a:spcAft>
              <a:buNone/>
            </a:pPr>
            <a:r>
              <a:rPr b="1" lang="en" sz="1800">
                <a:solidFill>
                  <a:schemeClr val="lt1"/>
                </a:solidFill>
                <a:latin typeface="Manrope"/>
                <a:ea typeface="Manrope"/>
                <a:cs typeface="Manrope"/>
                <a:sym typeface="Manrope"/>
              </a:rPr>
              <a:t>05</a:t>
            </a:r>
            <a:endParaRPr b="1" sz="1800">
              <a:solidFill>
                <a:schemeClr val="lt1"/>
              </a:solidFill>
              <a:latin typeface="Manrope"/>
              <a:ea typeface="Manrope"/>
              <a:cs typeface="Manrope"/>
              <a:sym typeface="Manrope"/>
            </a:endParaRPr>
          </a:p>
        </p:txBody>
      </p:sp>
      <p:sp>
        <p:nvSpPr>
          <p:cNvPr id="516" name="Google Shape;516;p50"/>
          <p:cNvSpPr txBox="1"/>
          <p:nvPr>
            <p:ph idx="9" type="subTitle"/>
          </p:nvPr>
        </p:nvSpPr>
        <p:spPr>
          <a:xfrm>
            <a:off x="6507231" y="3373156"/>
            <a:ext cx="2077800" cy="514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Font typeface="Figtree SemiBold"/>
              <a:buNone/>
              <a:defRPr sz="1400">
                <a:solidFill>
                  <a:schemeClr val="dk1"/>
                </a:solidFill>
                <a:latin typeface="Figtree SemiBold"/>
                <a:ea typeface="Figtree SemiBold"/>
                <a:cs typeface="Figtree SemiBold"/>
                <a:sym typeface="Figtree SemiBold"/>
              </a:defRPr>
            </a:lvl1pPr>
            <a:lvl2pPr lvl="1">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2pPr>
            <a:lvl3pPr lvl="2">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3pPr>
            <a:lvl4pPr lvl="3">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4pPr>
            <a:lvl5pPr lvl="4">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5pPr>
            <a:lvl6pPr lvl="5">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6pPr>
            <a:lvl7pPr lvl="6">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7pPr>
            <a:lvl8pPr lvl="7">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8pPr>
            <a:lvl9pPr lvl="8">
              <a:lnSpc>
                <a:spcPct val="100000"/>
              </a:lnSpc>
              <a:spcBef>
                <a:spcPts val="0"/>
              </a:spcBef>
              <a:spcAft>
                <a:spcPts val="0"/>
              </a:spcAft>
              <a:buClr>
                <a:schemeClr val="dk1"/>
              </a:buClr>
              <a:buSzPts val="1400"/>
              <a:buFont typeface="Figtree SemiBold"/>
              <a:buNone/>
              <a:defRPr>
                <a:solidFill>
                  <a:schemeClr val="dk1"/>
                </a:solidFill>
                <a:latin typeface="Figtree SemiBold"/>
                <a:ea typeface="Figtree SemiBold"/>
                <a:cs typeface="Figtree SemiBold"/>
                <a:sym typeface="Figtree SemiBold"/>
              </a:defRPr>
            </a:lvl9pPr>
          </a:lstStyle>
          <a:p/>
        </p:txBody>
      </p:sp>
      <p:sp>
        <p:nvSpPr>
          <p:cNvPr id="517" name="Google Shape;517;p50"/>
          <p:cNvSpPr txBox="1"/>
          <p:nvPr>
            <p:ph idx="13" type="body"/>
          </p:nvPr>
        </p:nvSpPr>
        <p:spPr>
          <a:xfrm>
            <a:off x="6507231" y="3926862"/>
            <a:ext cx="2077800" cy="610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518" name="Google Shape;518;p50"/>
          <p:cNvSpPr txBox="1"/>
          <p:nvPr>
            <p:ph type="title"/>
          </p:nvPr>
        </p:nvSpPr>
        <p:spPr>
          <a:xfrm>
            <a:off x="350325" y="3058438"/>
            <a:ext cx="3031500" cy="5658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38" Type="http://schemas.openxmlformats.org/officeDocument/2006/relationships/theme" Target="../theme/theme1.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47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000"/>
              <a:buFont typeface="Figtree ExtraBold"/>
              <a:buNone/>
              <a:defRPr sz="2000">
                <a:solidFill>
                  <a:schemeClr val="dk1"/>
                </a:solidFill>
                <a:latin typeface="Figtree ExtraBold"/>
                <a:ea typeface="Figtree ExtraBold"/>
                <a:cs typeface="Figtree ExtraBold"/>
                <a:sym typeface="Figtree Extra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Figtree"/>
              <a:buChar char="●"/>
              <a:defRPr sz="1800">
                <a:solidFill>
                  <a:schemeClr val="dk2"/>
                </a:solidFill>
                <a:latin typeface="Figtree"/>
                <a:ea typeface="Figtree"/>
                <a:cs typeface="Figtree"/>
                <a:sym typeface="Figtree"/>
              </a:defRPr>
            </a:lvl1pPr>
            <a:lvl2pPr indent="-317500" lvl="1" marL="9144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2pPr>
            <a:lvl3pPr indent="-317500" lvl="2" marL="13716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3pPr>
            <a:lvl4pPr indent="-317500" lvl="3" marL="18288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4pPr>
            <a:lvl5pPr indent="-317500" lvl="4" marL="22860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5pPr>
            <a:lvl6pPr indent="-317500" lvl="5" marL="27432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6pPr>
            <a:lvl7pPr indent="-317500" lvl="6" marL="32004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7pPr>
            <a:lvl8pPr indent="-317500" lvl="7" marL="36576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8pPr>
            <a:lvl9pPr indent="-317500" lvl="8" marL="4114800">
              <a:lnSpc>
                <a:spcPct val="115000"/>
              </a:lnSpc>
              <a:spcBef>
                <a:spcPts val="0"/>
              </a:spcBef>
              <a:spcAft>
                <a:spcPts val="0"/>
              </a:spcAft>
              <a:buClr>
                <a:schemeClr val="dk2"/>
              </a:buClr>
              <a:buSzPts val="1400"/>
              <a:buFont typeface="Figtree"/>
              <a:buChar char="■"/>
              <a:defRPr>
                <a:solidFill>
                  <a:schemeClr val="dk2"/>
                </a:solidFill>
                <a:latin typeface="Figtree"/>
                <a:ea typeface="Figtree"/>
                <a:cs typeface="Figtree"/>
                <a:sym typeface="Figtree"/>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7.jpg"/><Relationship Id="rId4" Type="http://schemas.openxmlformats.org/officeDocument/2006/relationships/image" Target="../media/image13.jpg"/><Relationship Id="rId5"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12.jpg"/><Relationship Id="rId5"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2.xml"/><Relationship Id="rId3"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4.xml"/><Relationship Id="rId3" Type="http://schemas.openxmlformats.org/officeDocument/2006/relationships/image" Target="../media/image1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5.xml"/><Relationship Id="rId3"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6.xml"/><Relationship Id="rId3" Type="http://schemas.openxmlformats.org/officeDocument/2006/relationships/image" Target="../media/image1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7.xml"/><Relationship Id="rId3" Type="http://schemas.openxmlformats.org/officeDocument/2006/relationships/image" Target="../media/image1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2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2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51"/>
          <p:cNvSpPr txBox="1"/>
          <p:nvPr>
            <p:ph type="title"/>
          </p:nvPr>
        </p:nvSpPr>
        <p:spPr>
          <a:xfrm>
            <a:off x="417500" y="800225"/>
            <a:ext cx="6604200" cy="63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Smart Home Automation and Security System with Human Detection</a:t>
            </a:r>
            <a:endParaRPr/>
          </a:p>
        </p:txBody>
      </p:sp>
      <p:sp>
        <p:nvSpPr>
          <p:cNvPr id="524" name="Google Shape;524;p51"/>
          <p:cNvSpPr/>
          <p:nvPr/>
        </p:nvSpPr>
        <p:spPr>
          <a:xfrm>
            <a:off x="4620100" y="2611175"/>
            <a:ext cx="3579000" cy="2337900"/>
          </a:xfrm>
          <a:prstGeom prst="round1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525" name="Google Shape;525;p51"/>
          <p:cNvSpPr txBox="1"/>
          <p:nvPr/>
        </p:nvSpPr>
        <p:spPr>
          <a:xfrm>
            <a:off x="4754800" y="3034525"/>
            <a:ext cx="39813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800">
                <a:solidFill>
                  <a:srgbClr val="134D57"/>
                </a:solidFill>
                <a:latin typeface="Figtree"/>
                <a:ea typeface="Figtree"/>
                <a:cs typeface="Figtree"/>
                <a:sym typeface="Figtree"/>
              </a:rPr>
              <a:t>Jerin Romijah Tuli</a:t>
            </a:r>
            <a:endParaRPr b="1" i="1" sz="1800">
              <a:solidFill>
                <a:srgbClr val="134D57"/>
              </a:solidFill>
              <a:latin typeface="Figtree"/>
              <a:ea typeface="Figtree"/>
              <a:cs typeface="Figtree"/>
              <a:sym typeface="Figtree"/>
            </a:endParaRPr>
          </a:p>
          <a:p>
            <a:pPr indent="0" lvl="0" marL="0" rtl="0" algn="l">
              <a:spcBef>
                <a:spcPts val="0"/>
              </a:spcBef>
              <a:spcAft>
                <a:spcPts val="0"/>
              </a:spcAft>
              <a:buNone/>
            </a:pPr>
            <a:r>
              <a:t/>
            </a:r>
            <a:endParaRPr b="1" i="1" sz="1800">
              <a:solidFill>
                <a:srgbClr val="134D57"/>
              </a:solidFill>
              <a:latin typeface="Figtree"/>
              <a:ea typeface="Figtree"/>
              <a:cs typeface="Figtree"/>
              <a:sym typeface="Figtree"/>
            </a:endParaRPr>
          </a:p>
          <a:p>
            <a:pPr indent="0" lvl="0" marL="0" rtl="0" algn="l">
              <a:spcBef>
                <a:spcPts val="0"/>
              </a:spcBef>
              <a:spcAft>
                <a:spcPts val="0"/>
              </a:spcAft>
              <a:buNone/>
            </a:pPr>
            <a:r>
              <a:rPr b="1" i="1" lang="en" sz="1800">
                <a:solidFill>
                  <a:srgbClr val="134D57"/>
                </a:solidFill>
                <a:latin typeface="Figtree"/>
                <a:ea typeface="Figtree"/>
                <a:cs typeface="Figtree"/>
                <a:sym typeface="Figtree"/>
              </a:rPr>
              <a:t>Roll:</a:t>
            </a:r>
            <a:r>
              <a:rPr b="1" i="1" lang="en" sz="1800">
                <a:solidFill>
                  <a:schemeClr val="dk2"/>
                </a:solidFill>
                <a:latin typeface="Figtree"/>
                <a:ea typeface="Figtree"/>
                <a:cs typeface="Figtree"/>
                <a:sym typeface="Figtree"/>
              </a:rPr>
              <a:t> 2003056</a:t>
            </a:r>
            <a:endParaRPr b="1" i="1" sz="1800">
              <a:solidFill>
                <a:schemeClr val="dk2"/>
              </a:solidFill>
              <a:latin typeface="Figtree"/>
              <a:ea typeface="Figtree"/>
              <a:cs typeface="Figtree"/>
              <a:sym typeface="Figtree"/>
            </a:endParaRPr>
          </a:p>
          <a:p>
            <a:pPr indent="0" lvl="0" marL="0" rtl="0" algn="l">
              <a:spcBef>
                <a:spcPts val="0"/>
              </a:spcBef>
              <a:spcAft>
                <a:spcPts val="0"/>
              </a:spcAft>
              <a:buNone/>
            </a:pPr>
            <a:r>
              <a:rPr b="1" i="1" lang="en" sz="1800">
                <a:solidFill>
                  <a:srgbClr val="134D57"/>
                </a:solidFill>
                <a:latin typeface="Figtree"/>
                <a:ea typeface="Figtree"/>
                <a:cs typeface="Figtree"/>
                <a:sym typeface="Figtree"/>
              </a:rPr>
              <a:t>Section:</a:t>
            </a:r>
            <a:r>
              <a:rPr b="1" i="1" lang="en" sz="1800">
                <a:solidFill>
                  <a:schemeClr val="dk2"/>
                </a:solidFill>
                <a:latin typeface="Figtree"/>
                <a:ea typeface="Figtree"/>
                <a:cs typeface="Figtree"/>
                <a:sym typeface="Figtree"/>
              </a:rPr>
              <a:t> A</a:t>
            </a:r>
            <a:endParaRPr b="1" i="1" sz="1800">
              <a:solidFill>
                <a:schemeClr val="dk2"/>
              </a:solidFill>
              <a:latin typeface="Figtree"/>
              <a:ea typeface="Figtree"/>
              <a:cs typeface="Figtree"/>
              <a:sym typeface="Figtree"/>
            </a:endParaRPr>
          </a:p>
          <a:p>
            <a:pPr indent="0" lvl="0" marL="0" rtl="0" algn="l">
              <a:spcBef>
                <a:spcPts val="0"/>
              </a:spcBef>
              <a:spcAft>
                <a:spcPts val="0"/>
              </a:spcAft>
              <a:buNone/>
            </a:pPr>
            <a:r>
              <a:t/>
            </a:r>
            <a:endParaRPr b="1" i="1" sz="1800">
              <a:solidFill>
                <a:schemeClr val="dk2"/>
              </a:solidFill>
              <a:latin typeface="Figtree"/>
              <a:ea typeface="Figtree"/>
              <a:cs typeface="Figtree"/>
              <a:sym typeface="Figtree"/>
            </a:endParaRPr>
          </a:p>
          <a:p>
            <a:pPr indent="0" lvl="0" marL="0" rtl="0" algn="l">
              <a:spcBef>
                <a:spcPts val="0"/>
              </a:spcBef>
              <a:spcAft>
                <a:spcPts val="0"/>
              </a:spcAft>
              <a:buNone/>
            </a:pPr>
            <a:r>
              <a:rPr b="1" i="1" lang="en" sz="1800">
                <a:solidFill>
                  <a:schemeClr val="dk2"/>
                </a:solidFill>
                <a:latin typeface="Figtree"/>
                <a:ea typeface="Figtree"/>
                <a:cs typeface="Figtree"/>
                <a:sym typeface="Figtree"/>
              </a:rPr>
              <a:t>Department of CSE</a:t>
            </a:r>
            <a:endParaRPr b="1" i="1" sz="1800">
              <a:solidFill>
                <a:schemeClr val="dk2"/>
              </a:solidFill>
              <a:latin typeface="Figtree"/>
              <a:ea typeface="Figtree"/>
              <a:cs typeface="Figtree"/>
              <a:sym typeface="Figtree"/>
            </a:endParaRPr>
          </a:p>
          <a:p>
            <a:pPr indent="0" lvl="0" marL="0" rtl="0" algn="l">
              <a:spcBef>
                <a:spcPts val="0"/>
              </a:spcBef>
              <a:spcAft>
                <a:spcPts val="0"/>
              </a:spcAft>
              <a:buNone/>
            </a:pPr>
            <a:r>
              <a:t/>
            </a:r>
            <a:endParaRPr b="1" i="1" sz="1800">
              <a:solidFill>
                <a:schemeClr val="dk2"/>
              </a:solidFill>
              <a:latin typeface="Figtree"/>
              <a:ea typeface="Figtree"/>
              <a:cs typeface="Figtree"/>
              <a:sym typeface="Figtre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60"/>
          <p:cNvSpPr txBox="1"/>
          <p:nvPr>
            <p:ph type="ctrTitle"/>
          </p:nvPr>
        </p:nvSpPr>
        <p:spPr>
          <a:xfrm>
            <a:off x="5306400" y="293775"/>
            <a:ext cx="36504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Password Entry and Authentication Process</a:t>
            </a:r>
            <a:endParaRPr/>
          </a:p>
        </p:txBody>
      </p:sp>
      <p:sp>
        <p:nvSpPr>
          <p:cNvPr id="592" name="Google Shape;592;p60"/>
          <p:cNvSpPr txBox="1"/>
          <p:nvPr/>
        </p:nvSpPr>
        <p:spPr>
          <a:xfrm>
            <a:off x="5444100" y="1437400"/>
            <a:ext cx="3611400" cy="403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134D57"/>
                </a:solidFill>
                <a:latin typeface="Figtree"/>
                <a:ea typeface="Figtree"/>
                <a:cs typeface="Figtree"/>
                <a:sym typeface="Figtree"/>
              </a:rPr>
              <a:t>Password Entry:</a:t>
            </a:r>
            <a:r>
              <a:rPr lang="en" sz="1300">
                <a:solidFill>
                  <a:schemeClr val="dk2"/>
                </a:solidFill>
                <a:latin typeface="Figtree"/>
                <a:ea typeface="Figtree"/>
                <a:cs typeface="Figtree"/>
                <a:sym typeface="Figtree"/>
              </a:rPr>
              <a:t> </a:t>
            </a:r>
            <a:endParaRPr sz="1300">
              <a:solidFill>
                <a:schemeClr val="dk2"/>
              </a:solidFill>
              <a:latin typeface="Figtree"/>
              <a:ea typeface="Figtree"/>
              <a:cs typeface="Figtree"/>
              <a:sym typeface="Figtree"/>
            </a:endParaRPr>
          </a:p>
          <a:p>
            <a:pPr indent="0" lvl="0" marL="0" rtl="0" algn="l">
              <a:spcBef>
                <a:spcPts val="0"/>
              </a:spcBef>
              <a:spcAft>
                <a:spcPts val="0"/>
              </a:spcAft>
              <a:buNone/>
            </a:pPr>
            <a:r>
              <a:t/>
            </a:r>
            <a:endParaRPr sz="1300">
              <a:solidFill>
                <a:schemeClr val="dk2"/>
              </a:solidFill>
              <a:latin typeface="Figtree"/>
              <a:ea typeface="Figtree"/>
              <a:cs typeface="Figtree"/>
              <a:sym typeface="Figtree"/>
            </a:endParaRPr>
          </a:p>
          <a:p>
            <a:pPr indent="0" lvl="0" marL="0" rtl="0" algn="l">
              <a:spcBef>
                <a:spcPts val="0"/>
              </a:spcBef>
              <a:spcAft>
                <a:spcPts val="0"/>
              </a:spcAft>
              <a:buNone/>
            </a:pPr>
            <a:r>
              <a:rPr lang="en" sz="1300">
                <a:solidFill>
                  <a:schemeClr val="dk2"/>
                </a:solidFill>
                <a:latin typeface="Figtree"/>
                <a:ea typeface="Figtree"/>
                <a:cs typeface="Figtree"/>
                <a:sym typeface="Figtree"/>
              </a:rPr>
              <a:t>Upon human detection, the LCD displays a password entry prompt. The user inputs the password via the keypad. The system verifies the entered password against the stored master password in the EEPROM.</a:t>
            </a:r>
            <a:endParaRPr sz="1300">
              <a:solidFill>
                <a:schemeClr val="dk2"/>
              </a:solidFill>
              <a:latin typeface="Figtree"/>
              <a:ea typeface="Figtree"/>
              <a:cs typeface="Figtree"/>
              <a:sym typeface="Figtree"/>
            </a:endParaRPr>
          </a:p>
          <a:p>
            <a:pPr indent="0" lvl="0" marL="0" rtl="0" algn="l">
              <a:spcBef>
                <a:spcPts val="0"/>
              </a:spcBef>
              <a:spcAft>
                <a:spcPts val="0"/>
              </a:spcAft>
              <a:buNone/>
            </a:pPr>
            <a:r>
              <a:t/>
            </a:r>
            <a:endParaRPr sz="1300">
              <a:solidFill>
                <a:schemeClr val="dk2"/>
              </a:solidFill>
              <a:latin typeface="Figtree"/>
              <a:ea typeface="Figtree"/>
              <a:cs typeface="Figtree"/>
              <a:sym typeface="Figtree"/>
            </a:endParaRPr>
          </a:p>
          <a:p>
            <a:pPr indent="0" lvl="0" marL="0" rtl="0" algn="l">
              <a:spcBef>
                <a:spcPts val="0"/>
              </a:spcBef>
              <a:spcAft>
                <a:spcPts val="0"/>
              </a:spcAft>
              <a:buNone/>
            </a:pPr>
            <a:r>
              <a:rPr b="1" lang="en">
                <a:solidFill>
                  <a:srgbClr val="134D57"/>
                </a:solidFill>
                <a:latin typeface="Figtree"/>
                <a:ea typeface="Figtree"/>
                <a:cs typeface="Figtree"/>
                <a:sym typeface="Figtree"/>
              </a:rPr>
              <a:t>Authentication:</a:t>
            </a:r>
            <a:endParaRPr b="1">
              <a:solidFill>
                <a:srgbClr val="134D57"/>
              </a:solidFill>
              <a:latin typeface="Figtree"/>
              <a:ea typeface="Figtree"/>
              <a:cs typeface="Figtree"/>
              <a:sym typeface="Figtree"/>
            </a:endParaRPr>
          </a:p>
          <a:p>
            <a:pPr indent="0" lvl="0" marL="0" rtl="0" algn="l">
              <a:spcBef>
                <a:spcPts val="0"/>
              </a:spcBef>
              <a:spcAft>
                <a:spcPts val="0"/>
              </a:spcAft>
              <a:buNone/>
            </a:pPr>
            <a:r>
              <a:t/>
            </a:r>
            <a:endParaRPr b="1">
              <a:solidFill>
                <a:srgbClr val="134D57"/>
              </a:solidFill>
              <a:latin typeface="Figtree"/>
              <a:ea typeface="Figtree"/>
              <a:cs typeface="Figtree"/>
              <a:sym typeface="Figtree"/>
            </a:endParaRPr>
          </a:p>
          <a:p>
            <a:pPr indent="-311150" lvl="0" marL="457200" rtl="0" algn="l">
              <a:spcBef>
                <a:spcPts val="0"/>
              </a:spcBef>
              <a:spcAft>
                <a:spcPts val="0"/>
              </a:spcAft>
              <a:buClr>
                <a:schemeClr val="dk2"/>
              </a:buClr>
              <a:buSzPts val="1300"/>
              <a:buFont typeface="Figtree"/>
              <a:buChar char="●"/>
            </a:pPr>
            <a:r>
              <a:rPr b="1" lang="en" sz="1300">
                <a:solidFill>
                  <a:schemeClr val="dk2"/>
                </a:solidFill>
                <a:latin typeface="Figtree"/>
                <a:ea typeface="Figtree"/>
                <a:cs typeface="Figtree"/>
                <a:sym typeface="Figtree"/>
              </a:rPr>
              <a:t>Correct Password:</a:t>
            </a:r>
            <a:r>
              <a:rPr lang="en" sz="1300">
                <a:solidFill>
                  <a:schemeClr val="dk2"/>
                </a:solidFill>
                <a:latin typeface="Figtree"/>
                <a:ea typeface="Figtree"/>
                <a:cs typeface="Figtree"/>
                <a:sym typeface="Figtree"/>
              </a:rPr>
              <a:t> The door unlocks, and the system enters automation</a:t>
            </a:r>
            <a:endParaRPr sz="1300">
              <a:solidFill>
                <a:schemeClr val="dk2"/>
              </a:solidFill>
              <a:latin typeface="Figtree"/>
              <a:ea typeface="Figtree"/>
              <a:cs typeface="Figtree"/>
              <a:sym typeface="Figtree"/>
            </a:endParaRPr>
          </a:p>
          <a:p>
            <a:pPr indent="0" lvl="0" marL="457200" rtl="0" algn="l">
              <a:spcBef>
                <a:spcPts val="0"/>
              </a:spcBef>
              <a:spcAft>
                <a:spcPts val="0"/>
              </a:spcAft>
              <a:buNone/>
            </a:pPr>
            <a:r>
              <a:rPr lang="en" sz="1300">
                <a:solidFill>
                  <a:schemeClr val="dk2"/>
                </a:solidFill>
                <a:latin typeface="Figtree"/>
                <a:ea typeface="Figtree"/>
                <a:cs typeface="Figtree"/>
                <a:sym typeface="Figtree"/>
              </a:rPr>
              <a:t>mode, controlling home utilities based on sensor data.</a:t>
            </a:r>
            <a:endParaRPr sz="1300">
              <a:solidFill>
                <a:schemeClr val="dk2"/>
              </a:solidFill>
              <a:latin typeface="Figtree"/>
              <a:ea typeface="Figtree"/>
              <a:cs typeface="Figtree"/>
              <a:sym typeface="Figtree"/>
            </a:endParaRPr>
          </a:p>
          <a:p>
            <a:pPr indent="-311150" lvl="0" marL="457200" rtl="0" algn="l">
              <a:spcBef>
                <a:spcPts val="0"/>
              </a:spcBef>
              <a:spcAft>
                <a:spcPts val="0"/>
              </a:spcAft>
              <a:buClr>
                <a:schemeClr val="dk2"/>
              </a:buClr>
              <a:buSzPts val="1300"/>
              <a:buFont typeface="Figtree"/>
              <a:buChar char="●"/>
            </a:pPr>
            <a:r>
              <a:rPr b="1" lang="en" sz="1300">
                <a:solidFill>
                  <a:schemeClr val="dk2"/>
                </a:solidFill>
                <a:latin typeface="Figtree"/>
                <a:ea typeface="Figtree"/>
                <a:cs typeface="Figtree"/>
                <a:sym typeface="Figtree"/>
              </a:rPr>
              <a:t> Incorrect Password:</a:t>
            </a:r>
            <a:r>
              <a:rPr lang="en" sz="1300">
                <a:solidFill>
                  <a:schemeClr val="dk2"/>
                </a:solidFill>
                <a:latin typeface="Figtree"/>
                <a:ea typeface="Figtree"/>
                <a:cs typeface="Figtree"/>
                <a:sym typeface="Figtree"/>
              </a:rPr>
              <a:t> An error message is displayed, and the system prompts</a:t>
            </a:r>
            <a:endParaRPr sz="1300">
              <a:solidFill>
                <a:schemeClr val="dk2"/>
              </a:solidFill>
              <a:latin typeface="Figtree"/>
              <a:ea typeface="Figtree"/>
              <a:cs typeface="Figtree"/>
              <a:sym typeface="Figtree"/>
            </a:endParaRPr>
          </a:p>
          <a:p>
            <a:pPr indent="0" lvl="0" marL="457200" rtl="0" algn="l">
              <a:spcBef>
                <a:spcPts val="0"/>
              </a:spcBef>
              <a:spcAft>
                <a:spcPts val="0"/>
              </a:spcAft>
              <a:buNone/>
            </a:pPr>
            <a:r>
              <a:rPr lang="en" sz="1300">
                <a:solidFill>
                  <a:schemeClr val="dk2"/>
                </a:solidFill>
                <a:latin typeface="Figtree"/>
                <a:ea typeface="Figtree"/>
                <a:cs typeface="Figtree"/>
                <a:sym typeface="Figtree"/>
              </a:rPr>
              <a:t>for password entry again.</a:t>
            </a:r>
            <a:endParaRPr sz="1300">
              <a:solidFill>
                <a:schemeClr val="dk2"/>
              </a:solidFill>
              <a:latin typeface="Figtree"/>
              <a:ea typeface="Figtree"/>
              <a:cs typeface="Figtree"/>
              <a:sym typeface="Figtree"/>
            </a:endParaRPr>
          </a:p>
          <a:p>
            <a:pPr indent="0" lvl="0" marL="0" rtl="0" algn="l">
              <a:spcBef>
                <a:spcPts val="0"/>
              </a:spcBef>
              <a:spcAft>
                <a:spcPts val="0"/>
              </a:spcAft>
              <a:buNone/>
            </a:pPr>
            <a:r>
              <a:t/>
            </a:r>
            <a:endParaRPr sz="1300">
              <a:solidFill>
                <a:schemeClr val="dk2"/>
              </a:solidFill>
              <a:latin typeface="Figtree"/>
              <a:ea typeface="Figtree"/>
              <a:cs typeface="Figtree"/>
              <a:sym typeface="Figtree"/>
            </a:endParaRPr>
          </a:p>
          <a:p>
            <a:pPr indent="0" lvl="0" marL="0" rtl="0" algn="l">
              <a:spcBef>
                <a:spcPts val="0"/>
              </a:spcBef>
              <a:spcAft>
                <a:spcPts val="0"/>
              </a:spcAft>
              <a:buNone/>
            </a:pPr>
            <a:r>
              <a:t/>
            </a:r>
            <a:endParaRPr sz="1300">
              <a:solidFill>
                <a:schemeClr val="dk2"/>
              </a:solidFill>
              <a:latin typeface="Figtree"/>
              <a:ea typeface="Figtree"/>
              <a:cs typeface="Figtree"/>
              <a:sym typeface="Figtree"/>
            </a:endParaRPr>
          </a:p>
        </p:txBody>
      </p:sp>
      <p:pic>
        <p:nvPicPr>
          <p:cNvPr id="593" name="Google Shape;593;p60"/>
          <p:cNvPicPr preferRelativeResize="0"/>
          <p:nvPr/>
        </p:nvPicPr>
        <p:blipFill>
          <a:blip r:embed="rId3">
            <a:alphaModFix/>
          </a:blip>
          <a:stretch>
            <a:fillRect/>
          </a:stretch>
        </p:blipFill>
        <p:spPr>
          <a:xfrm>
            <a:off x="748875" y="293775"/>
            <a:ext cx="3495900" cy="2079600"/>
          </a:xfrm>
          <a:prstGeom prst="roundRect">
            <a:avLst>
              <a:gd fmla="val 12965" name="adj"/>
            </a:avLst>
          </a:prstGeom>
          <a:noFill/>
          <a:ln>
            <a:noFill/>
          </a:ln>
        </p:spPr>
      </p:pic>
      <p:pic>
        <p:nvPicPr>
          <p:cNvPr id="594" name="Google Shape;594;p60"/>
          <p:cNvPicPr preferRelativeResize="0"/>
          <p:nvPr/>
        </p:nvPicPr>
        <p:blipFill>
          <a:blip r:embed="rId4">
            <a:alphaModFix/>
          </a:blip>
          <a:stretch>
            <a:fillRect/>
          </a:stretch>
        </p:blipFill>
        <p:spPr>
          <a:xfrm>
            <a:off x="152400" y="2586450"/>
            <a:ext cx="2399100" cy="1890300"/>
          </a:xfrm>
          <a:prstGeom prst="roundRect">
            <a:avLst>
              <a:gd fmla="val 16667" name="adj"/>
            </a:avLst>
          </a:prstGeom>
          <a:noFill/>
          <a:ln>
            <a:noFill/>
          </a:ln>
        </p:spPr>
      </p:pic>
      <p:pic>
        <p:nvPicPr>
          <p:cNvPr id="595" name="Google Shape;595;p60"/>
          <p:cNvPicPr preferRelativeResize="0"/>
          <p:nvPr/>
        </p:nvPicPr>
        <p:blipFill>
          <a:blip r:embed="rId5">
            <a:alphaModFix/>
          </a:blip>
          <a:stretch>
            <a:fillRect/>
          </a:stretch>
        </p:blipFill>
        <p:spPr>
          <a:xfrm>
            <a:off x="2713650" y="2571750"/>
            <a:ext cx="2320200" cy="1919700"/>
          </a:xfrm>
          <a:prstGeom prst="roundRect">
            <a:avLst>
              <a:gd fmla="val 16667" name="adj"/>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61"/>
          <p:cNvSpPr txBox="1"/>
          <p:nvPr>
            <p:ph type="ctrTitle"/>
          </p:nvPr>
        </p:nvSpPr>
        <p:spPr>
          <a:xfrm>
            <a:off x="5169200" y="595775"/>
            <a:ext cx="36504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Lighting and Gas Monitoring</a:t>
            </a:r>
            <a:endParaRPr/>
          </a:p>
        </p:txBody>
      </p:sp>
      <p:sp>
        <p:nvSpPr>
          <p:cNvPr id="601" name="Google Shape;601;p61"/>
          <p:cNvSpPr txBox="1"/>
          <p:nvPr/>
        </p:nvSpPr>
        <p:spPr>
          <a:xfrm>
            <a:off x="5358350" y="1602000"/>
            <a:ext cx="3611400" cy="193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Figtree"/>
                <a:ea typeface="Figtree"/>
                <a:cs typeface="Figtree"/>
                <a:sym typeface="Figtree"/>
              </a:rPr>
              <a:t>In automation mode, the system manages lighting based on ambient light detected by the LDR and occupancy detected by the PIR sensor. </a:t>
            </a:r>
            <a:endParaRPr sz="1300">
              <a:solidFill>
                <a:schemeClr val="dk2"/>
              </a:solidFill>
              <a:latin typeface="Figtree"/>
              <a:ea typeface="Figtree"/>
              <a:cs typeface="Figtree"/>
              <a:sym typeface="Figtree"/>
            </a:endParaRPr>
          </a:p>
          <a:p>
            <a:pPr indent="0" lvl="0" marL="0" rtl="0" algn="l">
              <a:spcBef>
                <a:spcPts val="0"/>
              </a:spcBef>
              <a:spcAft>
                <a:spcPts val="0"/>
              </a:spcAft>
              <a:buNone/>
            </a:pPr>
            <a:r>
              <a:rPr lang="en" sz="1300">
                <a:solidFill>
                  <a:schemeClr val="dk2"/>
                </a:solidFill>
                <a:latin typeface="Figtree"/>
                <a:ea typeface="Figtree"/>
                <a:cs typeface="Figtree"/>
                <a:sym typeface="Figtree"/>
              </a:rPr>
              <a:t>It also monitors gas levels using the gas sensor, triggering alerts if dangerous levels are detected.</a:t>
            </a:r>
            <a:endParaRPr sz="1300">
              <a:solidFill>
                <a:schemeClr val="dk2"/>
              </a:solidFill>
              <a:latin typeface="Figtree"/>
              <a:ea typeface="Figtree"/>
              <a:cs typeface="Figtree"/>
              <a:sym typeface="Figtree"/>
            </a:endParaRPr>
          </a:p>
          <a:p>
            <a:pPr indent="0" lvl="0" marL="0" rtl="0" algn="l">
              <a:spcBef>
                <a:spcPts val="0"/>
              </a:spcBef>
              <a:spcAft>
                <a:spcPts val="0"/>
              </a:spcAft>
              <a:buNone/>
            </a:pPr>
            <a:r>
              <a:t/>
            </a:r>
            <a:endParaRPr sz="1300">
              <a:solidFill>
                <a:schemeClr val="dk2"/>
              </a:solidFill>
              <a:latin typeface="Figtree"/>
              <a:ea typeface="Figtree"/>
              <a:cs typeface="Figtree"/>
              <a:sym typeface="Figtree"/>
            </a:endParaRPr>
          </a:p>
          <a:p>
            <a:pPr indent="0" lvl="0" marL="0" rtl="0" algn="l">
              <a:spcBef>
                <a:spcPts val="0"/>
              </a:spcBef>
              <a:spcAft>
                <a:spcPts val="0"/>
              </a:spcAft>
              <a:buNone/>
            </a:pPr>
            <a:r>
              <a:t/>
            </a:r>
            <a:endParaRPr sz="1000">
              <a:solidFill>
                <a:schemeClr val="dk2"/>
              </a:solidFill>
              <a:latin typeface="Figtree"/>
              <a:ea typeface="Figtree"/>
              <a:cs typeface="Figtree"/>
              <a:sym typeface="Figtree"/>
            </a:endParaRPr>
          </a:p>
        </p:txBody>
      </p:sp>
      <p:pic>
        <p:nvPicPr>
          <p:cNvPr id="602" name="Google Shape;602;p61"/>
          <p:cNvPicPr preferRelativeResize="0"/>
          <p:nvPr/>
        </p:nvPicPr>
        <p:blipFill rotWithShape="1">
          <a:blip r:embed="rId3">
            <a:alphaModFix/>
          </a:blip>
          <a:srcRect b="12366" l="0" r="0" t="12366"/>
          <a:stretch/>
        </p:blipFill>
        <p:spPr>
          <a:xfrm>
            <a:off x="748875" y="223675"/>
            <a:ext cx="3495900" cy="2079600"/>
          </a:xfrm>
          <a:prstGeom prst="roundRect">
            <a:avLst>
              <a:gd fmla="val 12965" name="adj"/>
            </a:avLst>
          </a:prstGeom>
          <a:noFill/>
          <a:ln>
            <a:noFill/>
          </a:ln>
        </p:spPr>
      </p:pic>
      <p:pic>
        <p:nvPicPr>
          <p:cNvPr id="603" name="Google Shape;603;p61"/>
          <p:cNvPicPr preferRelativeResize="0"/>
          <p:nvPr/>
        </p:nvPicPr>
        <p:blipFill rotWithShape="1">
          <a:blip r:embed="rId4">
            <a:alphaModFix/>
          </a:blip>
          <a:srcRect b="0" l="4237" r="4246" t="0"/>
          <a:stretch/>
        </p:blipFill>
        <p:spPr>
          <a:xfrm>
            <a:off x="152400" y="2455675"/>
            <a:ext cx="2399100" cy="1978500"/>
          </a:xfrm>
          <a:prstGeom prst="roundRect">
            <a:avLst>
              <a:gd fmla="val 16667" name="adj"/>
            </a:avLst>
          </a:prstGeom>
          <a:noFill/>
          <a:ln>
            <a:noFill/>
          </a:ln>
        </p:spPr>
      </p:pic>
      <p:pic>
        <p:nvPicPr>
          <p:cNvPr id="604" name="Google Shape;604;p61"/>
          <p:cNvPicPr preferRelativeResize="0"/>
          <p:nvPr/>
        </p:nvPicPr>
        <p:blipFill rotWithShape="1">
          <a:blip r:embed="rId5">
            <a:alphaModFix/>
          </a:blip>
          <a:srcRect b="0" l="4849" r="4840" t="0"/>
          <a:stretch/>
        </p:blipFill>
        <p:spPr>
          <a:xfrm>
            <a:off x="2694400" y="2485075"/>
            <a:ext cx="2320200" cy="1919700"/>
          </a:xfrm>
          <a:prstGeom prst="roundRect">
            <a:avLst>
              <a:gd fmla="val 16667" name="adj"/>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 name="Shape 608"/>
        <p:cNvGrpSpPr/>
        <p:nvPr/>
      </p:nvGrpSpPr>
      <p:grpSpPr>
        <a:xfrm>
          <a:off x="0" y="0"/>
          <a:ext cx="0" cy="0"/>
          <a:chOff x="0" y="0"/>
          <a:chExt cx="0" cy="0"/>
        </a:xfrm>
      </p:grpSpPr>
      <p:pic>
        <p:nvPicPr>
          <p:cNvPr id="609" name="Google Shape;609;p62"/>
          <p:cNvPicPr preferRelativeResize="0"/>
          <p:nvPr>
            <p:ph idx="2" type="pic"/>
          </p:nvPr>
        </p:nvPicPr>
        <p:blipFill rotWithShape="1">
          <a:blip r:embed="rId3">
            <a:alphaModFix/>
          </a:blip>
          <a:srcRect b="0" l="17171" r="17164" t="0"/>
          <a:stretch/>
        </p:blipFill>
        <p:spPr>
          <a:xfrm>
            <a:off x="0" y="1200000"/>
            <a:ext cx="3453300" cy="3944400"/>
          </a:xfrm>
          <a:prstGeom prst="round1Rect">
            <a:avLst>
              <a:gd fmla="val 16667" name="adj"/>
            </a:avLst>
          </a:prstGeom>
        </p:spPr>
      </p:pic>
      <p:sp>
        <p:nvSpPr>
          <p:cNvPr id="610" name="Google Shape;610;p62"/>
          <p:cNvSpPr txBox="1"/>
          <p:nvPr>
            <p:ph type="ctrTitle"/>
          </p:nvPr>
        </p:nvSpPr>
        <p:spPr>
          <a:xfrm>
            <a:off x="367200" y="345750"/>
            <a:ext cx="31212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solidFill>
                  <a:schemeClr val="dk1"/>
                </a:solidFill>
              </a:rPr>
              <a:t>Arduino Uno</a:t>
            </a:r>
            <a:endParaRPr>
              <a:solidFill>
                <a:schemeClr val="dk1"/>
              </a:solidFill>
            </a:endParaRPr>
          </a:p>
        </p:txBody>
      </p:sp>
      <p:sp>
        <p:nvSpPr>
          <p:cNvPr id="611" name="Google Shape;611;p62"/>
          <p:cNvSpPr/>
          <p:nvPr/>
        </p:nvSpPr>
        <p:spPr>
          <a:xfrm>
            <a:off x="3742425" y="345750"/>
            <a:ext cx="5151900" cy="4495200"/>
          </a:xfrm>
          <a:prstGeom prst="roundRect">
            <a:avLst>
              <a:gd fmla="val 8704"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612" name="Google Shape;612;p62"/>
          <p:cNvSpPr txBox="1"/>
          <p:nvPr/>
        </p:nvSpPr>
        <p:spPr>
          <a:xfrm>
            <a:off x="3937975" y="846000"/>
            <a:ext cx="4470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Function:</a:t>
            </a:r>
            <a:r>
              <a:rPr lang="en" sz="1100">
                <a:solidFill>
                  <a:schemeClr val="dk1"/>
                </a:solidFill>
              </a:rPr>
              <a:t> Central microcontroller, manages inputs and outputs.</a:t>
            </a:r>
            <a:endParaRPr sz="1800">
              <a:solidFill>
                <a:schemeClr val="dk2"/>
              </a:solidFill>
              <a:latin typeface="Figtree"/>
              <a:ea typeface="Figtree"/>
              <a:cs typeface="Figtree"/>
              <a:sym typeface="Figtree"/>
            </a:endParaRPr>
          </a:p>
        </p:txBody>
      </p:sp>
      <p:sp>
        <p:nvSpPr>
          <p:cNvPr id="613" name="Google Shape;613;p62"/>
          <p:cNvSpPr txBox="1"/>
          <p:nvPr/>
        </p:nvSpPr>
        <p:spPr>
          <a:xfrm>
            <a:off x="3998325" y="1576225"/>
            <a:ext cx="4640100" cy="89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dk1"/>
                </a:solidFill>
              </a:rPr>
              <a:t>Working: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Controls all sensors and actuators.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Interfaces with other components like LCD and keypad.</a:t>
            </a:r>
            <a:endParaRPr sz="1100">
              <a:solidFill>
                <a:schemeClr val="dk1"/>
              </a:solidFill>
            </a:endParaRPr>
          </a:p>
          <a:p>
            <a:pPr indent="0" lvl="0" marL="457200" rtl="0" algn="l">
              <a:lnSpc>
                <a:spcPct val="115000"/>
              </a:lnSpc>
              <a:spcBef>
                <a:spcPts val="1200"/>
              </a:spcBef>
              <a:spcAft>
                <a:spcPts val="0"/>
              </a:spcAft>
              <a:buNone/>
            </a:pPr>
            <a:r>
              <a:t/>
            </a:r>
            <a:endParaRPr b="1" sz="1100">
              <a:solidFill>
                <a:schemeClr val="dk1"/>
              </a:solidFill>
            </a:endParaRPr>
          </a:p>
          <a:p>
            <a:pPr indent="0" lvl="0" marL="457200" rtl="0" algn="l">
              <a:lnSpc>
                <a:spcPct val="115000"/>
              </a:lnSpc>
              <a:spcBef>
                <a:spcPts val="1200"/>
              </a:spcBef>
              <a:spcAft>
                <a:spcPts val="0"/>
              </a:spcAft>
              <a:buNone/>
            </a:pPr>
            <a:r>
              <a:t/>
            </a:r>
            <a:endParaRPr b="1" sz="1100">
              <a:solidFill>
                <a:schemeClr val="dk1"/>
              </a:solidFill>
            </a:endParaRPr>
          </a:p>
          <a:p>
            <a:pPr indent="0" lvl="0" marL="0" rtl="0" algn="l">
              <a:spcBef>
                <a:spcPts val="1200"/>
              </a:spcBef>
              <a:spcAft>
                <a:spcPts val="0"/>
              </a:spcAft>
              <a:buNone/>
            </a:pPr>
            <a:r>
              <a:t/>
            </a:r>
            <a:endParaRPr sz="1800">
              <a:solidFill>
                <a:schemeClr val="dk2"/>
              </a:solidFill>
              <a:latin typeface="Figtree"/>
              <a:ea typeface="Figtree"/>
              <a:cs typeface="Figtree"/>
              <a:sym typeface="Figtre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pic>
        <p:nvPicPr>
          <p:cNvPr id="618" name="Google Shape;618;p63"/>
          <p:cNvPicPr preferRelativeResize="0"/>
          <p:nvPr>
            <p:ph idx="2" type="pic"/>
          </p:nvPr>
        </p:nvPicPr>
        <p:blipFill rotWithShape="1">
          <a:blip r:embed="rId3">
            <a:alphaModFix/>
          </a:blip>
          <a:srcRect b="0" l="17171" r="17164" t="0"/>
          <a:stretch/>
        </p:blipFill>
        <p:spPr>
          <a:xfrm>
            <a:off x="0" y="1200000"/>
            <a:ext cx="3453300" cy="3944400"/>
          </a:xfrm>
          <a:prstGeom prst="round1Rect">
            <a:avLst>
              <a:gd fmla="val 16667" name="adj"/>
            </a:avLst>
          </a:prstGeom>
        </p:spPr>
      </p:pic>
      <p:sp>
        <p:nvSpPr>
          <p:cNvPr id="619" name="Google Shape;619;p63"/>
          <p:cNvSpPr txBox="1"/>
          <p:nvPr>
            <p:ph type="ctrTitle"/>
          </p:nvPr>
        </p:nvSpPr>
        <p:spPr>
          <a:xfrm>
            <a:off x="367200" y="345750"/>
            <a:ext cx="31212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Ultrasonic Sensor (HC-SR04)</a:t>
            </a:r>
            <a:endParaRPr>
              <a:solidFill>
                <a:schemeClr val="dk1"/>
              </a:solidFill>
            </a:endParaRPr>
          </a:p>
        </p:txBody>
      </p:sp>
      <p:sp>
        <p:nvSpPr>
          <p:cNvPr id="620" name="Google Shape;620;p63"/>
          <p:cNvSpPr/>
          <p:nvPr/>
        </p:nvSpPr>
        <p:spPr>
          <a:xfrm>
            <a:off x="3742425" y="345750"/>
            <a:ext cx="5151900" cy="4495200"/>
          </a:xfrm>
          <a:prstGeom prst="roundRect">
            <a:avLst>
              <a:gd fmla="val 8704"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621" name="Google Shape;621;p63"/>
          <p:cNvSpPr txBox="1"/>
          <p:nvPr/>
        </p:nvSpPr>
        <p:spPr>
          <a:xfrm>
            <a:off x="3937975" y="585000"/>
            <a:ext cx="4470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Function:</a:t>
            </a:r>
            <a:r>
              <a:rPr lang="en" sz="1100">
                <a:solidFill>
                  <a:schemeClr val="dk1"/>
                </a:solidFill>
              </a:rPr>
              <a:t> Detects human presence by measuring distance</a:t>
            </a:r>
            <a:endParaRPr sz="1800">
              <a:solidFill>
                <a:schemeClr val="dk2"/>
              </a:solidFill>
              <a:latin typeface="Figtree"/>
              <a:ea typeface="Figtree"/>
              <a:cs typeface="Figtree"/>
              <a:sym typeface="Figtree"/>
            </a:endParaRPr>
          </a:p>
        </p:txBody>
      </p:sp>
      <p:sp>
        <p:nvSpPr>
          <p:cNvPr id="622" name="Google Shape;622;p63"/>
          <p:cNvSpPr txBox="1"/>
          <p:nvPr/>
        </p:nvSpPr>
        <p:spPr>
          <a:xfrm>
            <a:off x="3937975" y="939000"/>
            <a:ext cx="4640100" cy="15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Working: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Emits ultrasonic waves and measures time taken for the echo to return.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Triggers the system if a human is detected within 20 cm.</a:t>
            </a:r>
            <a:endParaRPr sz="1100">
              <a:solidFill>
                <a:schemeClr val="dk1"/>
              </a:solidFill>
            </a:endParaRPr>
          </a:p>
          <a:p>
            <a:pPr indent="0" lvl="0" marL="0" rtl="0" algn="l">
              <a:spcBef>
                <a:spcPts val="1200"/>
              </a:spcBef>
              <a:spcAft>
                <a:spcPts val="0"/>
              </a:spcAft>
              <a:buNone/>
            </a:pPr>
            <a:r>
              <a:t/>
            </a:r>
            <a:endParaRPr sz="1800">
              <a:solidFill>
                <a:schemeClr val="dk2"/>
              </a:solidFill>
              <a:latin typeface="Figtree"/>
              <a:ea typeface="Figtree"/>
              <a:cs typeface="Figtree"/>
              <a:sym typeface="Figtree"/>
            </a:endParaRPr>
          </a:p>
        </p:txBody>
      </p:sp>
      <p:sp>
        <p:nvSpPr>
          <p:cNvPr id="623" name="Google Shape;623;p63"/>
          <p:cNvSpPr txBox="1"/>
          <p:nvPr/>
        </p:nvSpPr>
        <p:spPr>
          <a:xfrm>
            <a:off x="4395350" y="2298800"/>
            <a:ext cx="4358400" cy="252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cm = 0.01723 * readUltrasonicDistance(7, 6);</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t/>
            </a:r>
            <a:endParaRPr sz="1100">
              <a:solidFill>
                <a:srgbClr val="00FF00"/>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rgbClr val="00FF00"/>
                </a:solidFill>
                <a:latin typeface="Figtree"/>
                <a:ea typeface="Figtree"/>
                <a:cs typeface="Figtree"/>
                <a:sym typeface="Figtree"/>
              </a:rPr>
              <a:t>  // Human detected within threshold distance</a:t>
            </a:r>
            <a:endParaRPr sz="1100">
              <a:solidFill>
                <a:srgbClr val="00FF00"/>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if (!humanDetected &amp;&amp; cm &lt;= distanceThreshold) {</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lcd.clear();</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lcd.setCursor(0, 0);</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lcd.print("Human detected!");</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delay(1000); </a:t>
            </a:r>
            <a:r>
              <a:rPr lang="en" sz="1100">
                <a:solidFill>
                  <a:srgbClr val="00FF00"/>
                </a:solidFill>
                <a:latin typeface="Figtree"/>
                <a:ea typeface="Figtree"/>
                <a:cs typeface="Figtree"/>
                <a:sym typeface="Figtree"/>
              </a:rPr>
              <a:t> // Wait for 1 second</a:t>
            </a:r>
            <a:endParaRPr sz="1100">
              <a:solidFill>
                <a:srgbClr val="00FF00"/>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humanDetected = true;  </a:t>
            </a:r>
            <a:r>
              <a:rPr lang="en" sz="1100">
                <a:solidFill>
                  <a:srgbClr val="00FF00"/>
                </a:solidFill>
                <a:latin typeface="Figtree"/>
                <a:ea typeface="Figtree"/>
                <a:cs typeface="Figtree"/>
                <a:sym typeface="Figtree"/>
              </a:rPr>
              <a:t>// Mark human as detected</a:t>
            </a:r>
            <a:endParaRPr sz="1100">
              <a:solidFill>
                <a:srgbClr val="00FF00"/>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lcd.clear();</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enterPasswordDisplayed = false;  </a:t>
            </a:r>
            <a:r>
              <a:rPr lang="en" sz="1100">
                <a:solidFill>
                  <a:srgbClr val="00FF00"/>
                </a:solidFill>
                <a:latin typeface="Figtree"/>
                <a:ea typeface="Figtree"/>
                <a:cs typeface="Figtree"/>
                <a:sym typeface="Figtree"/>
              </a:rPr>
              <a:t>// Reset flag for password </a:t>
            </a:r>
            <a:r>
              <a:rPr lang="en" sz="1100">
                <a:solidFill>
                  <a:schemeClr val="accent4"/>
                </a:solidFill>
                <a:latin typeface="Figtree"/>
                <a:ea typeface="Figtree"/>
                <a:cs typeface="Figtree"/>
                <a:sym typeface="Figtree"/>
              </a:rPr>
              <a:t>prompt</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a:t>
            </a:r>
            <a:endParaRPr sz="1100">
              <a:solidFill>
                <a:schemeClr val="accent4"/>
              </a:solidFill>
              <a:latin typeface="Figtree"/>
              <a:ea typeface="Figtree"/>
              <a:cs typeface="Figtree"/>
              <a:sym typeface="Figtree"/>
            </a:endParaRPr>
          </a:p>
          <a:p>
            <a:pPr indent="0" lvl="0" marL="0" rtl="0" algn="l">
              <a:spcBef>
                <a:spcPts val="0"/>
              </a:spcBef>
              <a:spcAft>
                <a:spcPts val="0"/>
              </a:spcAft>
              <a:buNone/>
            </a:pPr>
            <a:r>
              <a:t/>
            </a:r>
            <a:endParaRPr sz="900">
              <a:solidFill>
                <a:schemeClr val="accent4"/>
              </a:solidFill>
              <a:latin typeface="Figtree"/>
              <a:ea typeface="Figtree"/>
              <a:cs typeface="Figtree"/>
              <a:sym typeface="Figtre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pic>
        <p:nvPicPr>
          <p:cNvPr id="628" name="Google Shape;628;p64"/>
          <p:cNvPicPr preferRelativeResize="0"/>
          <p:nvPr>
            <p:ph idx="2" type="pic"/>
          </p:nvPr>
        </p:nvPicPr>
        <p:blipFill rotWithShape="1">
          <a:blip r:embed="rId3">
            <a:alphaModFix/>
          </a:blip>
          <a:srcRect b="0" l="6224" r="6224" t="0"/>
          <a:stretch/>
        </p:blipFill>
        <p:spPr>
          <a:xfrm>
            <a:off x="0" y="1200000"/>
            <a:ext cx="3453300" cy="3944400"/>
          </a:xfrm>
          <a:prstGeom prst="round1Rect">
            <a:avLst>
              <a:gd fmla="val 16667" name="adj"/>
            </a:avLst>
          </a:prstGeom>
        </p:spPr>
      </p:pic>
      <p:sp>
        <p:nvSpPr>
          <p:cNvPr id="629" name="Google Shape;629;p64"/>
          <p:cNvSpPr txBox="1"/>
          <p:nvPr>
            <p:ph type="ctrTitle"/>
          </p:nvPr>
        </p:nvSpPr>
        <p:spPr>
          <a:xfrm>
            <a:off x="367200" y="345750"/>
            <a:ext cx="31212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4x4 Keypad</a:t>
            </a:r>
            <a:endParaRPr>
              <a:solidFill>
                <a:schemeClr val="dk1"/>
              </a:solidFill>
            </a:endParaRPr>
          </a:p>
        </p:txBody>
      </p:sp>
      <p:sp>
        <p:nvSpPr>
          <p:cNvPr id="630" name="Google Shape;630;p64"/>
          <p:cNvSpPr/>
          <p:nvPr/>
        </p:nvSpPr>
        <p:spPr>
          <a:xfrm>
            <a:off x="3742425" y="345750"/>
            <a:ext cx="5151900" cy="4495200"/>
          </a:xfrm>
          <a:prstGeom prst="roundRect">
            <a:avLst>
              <a:gd fmla="val 8704"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631" name="Google Shape;631;p64"/>
          <p:cNvSpPr txBox="1"/>
          <p:nvPr/>
        </p:nvSpPr>
        <p:spPr>
          <a:xfrm>
            <a:off x="3927100" y="538950"/>
            <a:ext cx="4470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Function:</a:t>
            </a:r>
            <a:r>
              <a:rPr lang="en" sz="1100">
                <a:solidFill>
                  <a:schemeClr val="dk1"/>
                </a:solidFill>
              </a:rPr>
              <a:t> Used to input password for unlocking the door.</a:t>
            </a:r>
            <a:endParaRPr sz="1800">
              <a:solidFill>
                <a:schemeClr val="dk2"/>
              </a:solidFill>
              <a:latin typeface="Figtree"/>
              <a:ea typeface="Figtree"/>
              <a:cs typeface="Figtree"/>
              <a:sym typeface="Figtree"/>
            </a:endParaRPr>
          </a:p>
        </p:txBody>
      </p:sp>
      <p:sp>
        <p:nvSpPr>
          <p:cNvPr id="632" name="Google Shape;632;p64"/>
          <p:cNvSpPr txBox="1"/>
          <p:nvPr/>
        </p:nvSpPr>
        <p:spPr>
          <a:xfrm>
            <a:off x="3998325" y="892950"/>
            <a:ext cx="4640100" cy="104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dk1"/>
                </a:solidFill>
              </a:rPr>
              <a:t>Working: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User enters the password on the keypad.</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Arduino checks the password against stored data in EEPROM.</a:t>
            </a:r>
            <a:endParaRPr sz="1100">
              <a:solidFill>
                <a:schemeClr val="dk1"/>
              </a:solidFill>
            </a:endParaRPr>
          </a:p>
          <a:p>
            <a:pPr indent="0" lvl="0" marL="457200" rtl="0" algn="l">
              <a:lnSpc>
                <a:spcPct val="115000"/>
              </a:lnSpc>
              <a:spcBef>
                <a:spcPts val="1200"/>
              </a:spcBef>
              <a:spcAft>
                <a:spcPts val="0"/>
              </a:spcAft>
              <a:buNone/>
            </a:pPr>
            <a:r>
              <a:t/>
            </a:r>
            <a:endParaRPr b="1" sz="1100">
              <a:solidFill>
                <a:schemeClr val="dk1"/>
              </a:solidFill>
            </a:endParaRPr>
          </a:p>
          <a:p>
            <a:pPr indent="0" lvl="0" marL="0" rtl="0" algn="l">
              <a:spcBef>
                <a:spcPts val="1200"/>
              </a:spcBef>
              <a:spcAft>
                <a:spcPts val="0"/>
              </a:spcAft>
              <a:buNone/>
            </a:pPr>
            <a:r>
              <a:t/>
            </a:r>
            <a:endParaRPr sz="1800">
              <a:solidFill>
                <a:schemeClr val="dk2"/>
              </a:solidFill>
              <a:latin typeface="Figtree"/>
              <a:ea typeface="Figtree"/>
              <a:cs typeface="Figtree"/>
              <a:sym typeface="Figtree"/>
            </a:endParaRPr>
          </a:p>
        </p:txBody>
      </p:sp>
      <p:sp>
        <p:nvSpPr>
          <p:cNvPr id="633" name="Google Shape;633;p64"/>
          <p:cNvSpPr txBox="1"/>
          <p:nvPr/>
        </p:nvSpPr>
        <p:spPr>
          <a:xfrm>
            <a:off x="4199625" y="1809475"/>
            <a:ext cx="43800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if (humanDetected &amp;&amp; mode == 0) {  </a:t>
            </a:r>
            <a:r>
              <a:rPr lang="en" sz="1100">
                <a:solidFill>
                  <a:srgbClr val="00FF00"/>
                </a:solidFill>
                <a:latin typeface="Figtree"/>
                <a:ea typeface="Figtree"/>
                <a:cs typeface="Figtree"/>
                <a:sym typeface="Figtree"/>
              </a:rPr>
              <a:t>// Prompt for password after detection</a:t>
            </a:r>
            <a:endParaRPr sz="1100">
              <a:solidFill>
                <a:srgbClr val="00FF00"/>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if (!enterPasswordDisplayed) {</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lcd.clear();</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lcd.setCursor(0, 0);</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lcd.print("Enter Password:");</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enterPasswordDisplayed = true;  </a:t>
            </a:r>
            <a:r>
              <a:rPr lang="en" sz="1100">
                <a:solidFill>
                  <a:srgbClr val="00FF00"/>
                </a:solidFill>
                <a:latin typeface="Figtree"/>
                <a:ea typeface="Figtree"/>
                <a:cs typeface="Figtree"/>
                <a:sym typeface="Figtree"/>
              </a:rPr>
              <a:t>// Ensure password prompt is displayed only once</a:t>
            </a:r>
            <a:endParaRPr sz="1100">
              <a:solidFill>
                <a:srgbClr val="00FF00"/>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key = keypad.getKey();</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if (key) {</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Data[data_count] = key;</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lcd.setCursor(4 + data_count, 1);</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lcd.print("*");</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data_count++;</a:t>
            </a:r>
            <a:endParaRPr sz="11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100">
                <a:solidFill>
                  <a:schemeClr val="accent4"/>
                </a:solidFill>
                <a:latin typeface="Figtree"/>
                <a:ea typeface="Figtree"/>
                <a:cs typeface="Figtree"/>
                <a:sym typeface="Figtree"/>
              </a:rPr>
              <a:t>    }</a:t>
            </a:r>
            <a:endParaRPr sz="1100">
              <a:solidFill>
                <a:schemeClr val="accent4"/>
              </a:solidFill>
              <a:latin typeface="Figtree"/>
              <a:ea typeface="Figtree"/>
              <a:cs typeface="Figtree"/>
              <a:sym typeface="Figtree"/>
            </a:endParaRPr>
          </a:p>
          <a:p>
            <a:pPr indent="0" lvl="0" marL="0" rtl="0" algn="l">
              <a:spcBef>
                <a:spcPts val="0"/>
              </a:spcBef>
              <a:spcAft>
                <a:spcPts val="0"/>
              </a:spcAft>
              <a:buNone/>
            </a:pPr>
            <a:r>
              <a:t/>
            </a:r>
            <a:endParaRPr sz="1100">
              <a:solidFill>
                <a:schemeClr val="accent4"/>
              </a:solidFill>
              <a:latin typeface="Figtree"/>
              <a:ea typeface="Figtree"/>
              <a:cs typeface="Figtree"/>
              <a:sym typeface="Figtre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pic>
        <p:nvPicPr>
          <p:cNvPr id="638" name="Google Shape;638;p65"/>
          <p:cNvPicPr preferRelativeResize="0"/>
          <p:nvPr>
            <p:ph idx="2" type="pic"/>
          </p:nvPr>
        </p:nvPicPr>
        <p:blipFill rotWithShape="1">
          <a:blip r:embed="rId3">
            <a:alphaModFix/>
          </a:blip>
          <a:srcRect b="0" l="20826" r="20820" t="0"/>
          <a:stretch/>
        </p:blipFill>
        <p:spPr>
          <a:xfrm>
            <a:off x="0" y="1200000"/>
            <a:ext cx="3453300" cy="3944400"/>
          </a:xfrm>
          <a:prstGeom prst="round1Rect">
            <a:avLst>
              <a:gd fmla="val 16667" name="adj"/>
            </a:avLst>
          </a:prstGeom>
        </p:spPr>
      </p:pic>
      <p:sp>
        <p:nvSpPr>
          <p:cNvPr id="639" name="Google Shape;639;p65"/>
          <p:cNvSpPr txBox="1"/>
          <p:nvPr>
            <p:ph type="ctrTitle"/>
          </p:nvPr>
        </p:nvSpPr>
        <p:spPr>
          <a:xfrm>
            <a:off x="367200" y="345750"/>
            <a:ext cx="31212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Liquid Crystal Display (LCD)</a:t>
            </a:r>
            <a:endParaRPr>
              <a:solidFill>
                <a:schemeClr val="dk1"/>
              </a:solidFill>
            </a:endParaRPr>
          </a:p>
        </p:txBody>
      </p:sp>
      <p:sp>
        <p:nvSpPr>
          <p:cNvPr id="640" name="Google Shape;640;p65"/>
          <p:cNvSpPr/>
          <p:nvPr/>
        </p:nvSpPr>
        <p:spPr>
          <a:xfrm>
            <a:off x="3742425" y="345750"/>
            <a:ext cx="5151900" cy="4495200"/>
          </a:xfrm>
          <a:prstGeom prst="roundRect">
            <a:avLst>
              <a:gd fmla="val 8704"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641" name="Google Shape;641;p65"/>
          <p:cNvSpPr txBox="1"/>
          <p:nvPr/>
        </p:nvSpPr>
        <p:spPr>
          <a:xfrm>
            <a:off x="3948850" y="442350"/>
            <a:ext cx="4470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Function:</a:t>
            </a:r>
            <a:r>
              <a:rPr lang="en" sz="1100">
                <a:solidFill>
                  <a:schemeClr val="dk1"/>
                </a:solidFill>
              </a:rPr>
              <a:t> Provides real-time feedback on system status.</a:t>
            </a:r>
            <a:endParaRPr sz="1800">
              <a:solidFill>
                <a:schemeClr val="dk2"/>
              </a:solidFill>
              <a:latin typeface="Figtree"/>
              <a:ea typeface="Figtree"/>
              <a:cs typeface="Figtree"/>
              <a:sym typeface="Figtree"/>
            </a:endParaRPr>
          </a:p>
        </p:txBody>
      </p:sp>
      <p:sp>
        <p:nvSpPr>
          <p:cNvPr id="642" name="Google Shape;642;p65"/>
          <p:cNvSpPr txBox="1"/>
          <p:nvPr/>
        </p:nvSpPr>
        <p:spPr>
          <a:xfrm>
            <a:off x="3998325" y="796350"/>
            <a:ext cx="4640100" cy="1112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dk1"/>
                </a:solidFill>
              </a:rPr>
              <a:t>Working: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Displays prompts like “Enter Password” and shows sensor readings.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Visual feedback for successful/failed authentication.</a:t>
            </a:r>
            <a:endParaRPr sz="1100">
              <a:solidFill>
                <a:schemeClr val="dk1"/>
              </a:solidFill>
            </a:endParaRPr>
          </a:p>
          <a:p>
            <a:pPr indent="0" lvl="0" marL="457200" rtl="0" algn="l">
              <a:lnSpc>
                <a:spcPct val="115000"/>
              </a:lnSpc>
              <a:spcBef>
                <a:spcPts val="1200"/>
              </a:spcBef>
              <a:spcAft>
                <a:spcPts val="0"/>
              </a:spcAft>
              <a:buNone/>
            </a:pPr>
            <a:r>
              <a:t/>
            </a:r>
            <a:endParaRPr b="1" sz="1100">
              <a:solidFill>
                <a:schemeClr val="dk1"/>
              </a:solidFill>
            </a:endParaRPr>
          </a:p>
          <a:p>
            <a:pPr indent="0" lvl="0" marL="0" rtl="0" algn="l">
              <a:spcBef>
                <a:spcPts val="1200"/>
              </a:spcBef>
              <a:spcAft>
                <a:spcPts val="0"/>
              </a:spcAft>
              <a:buNone/>
            </a:pPr>
            <a:r>
              <a:t/>
            </a:r>
            <a:endParaRPr sz="1800">
              <a:solidFill>
                <a:schemeClr val="dk2"/>
              </a:solidFill>
              <a:latin typeface="Figtree"/>
              <a:ea typeface="Figtree"/>
              <a:cs typeface="Figtree"/>
              <a:sym typeface="Figtree"/>
            </a:endParaRPr>
          </a:p>
        </p:txBody>
      </p:sp>
      <p:sp>
        <p:nvSpPr>
          <p:cNvPr id="643" name="Google Shape;643;p65"/>
          <p:cNvSpPr txBox="1"/>
          <p:nvPr/>
        </p:nvSpPr>
        <p:spPr>
          <a:xfrm>
            <a:off x="3742425" y="1818900"/>
            <a:ext cx="28536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if (data_count == Password_Lenght - 1) {</a:t>
            </a:r>
            <a:endParaRPr sz="1200">
              <a:solidFill>
                <a:schemeClr val="accent4"/>
              </a:solidFill>
              <a:latin typeface="Figtree"/>
              <a:ea typeface="Figtree"/>
              <a:cs typeface="Figtree"/>
              <a:sym typeface="Figtree"/>
            </a:endParaRPr>
          </a:p>
          <a:p>
            <a:pPr indent="0" lvl="0" marL="0" rtl="0" algn="l">
              <a:spcBef>
                <a:spcPts val="0"/>
              </a:spcBef>
              <a:spcAft>
                <a:spcPts val="0"/>
              </a:spcAft>
              <a:buNone/>
            </a:pPr>
            <a:r>
              <a:rPr lang="en" sz="1200">
                <a:solidFill>
                  <a:schemeClr val="accent4"/>
                </a:solidFill>
                <a:latin typeface="Figtree"/>
                <a:ea typeface="Figtree"/>
                <a:cs typeface="Figtree"/>
                <a:sym typeface="Figtree"/>
              </a:rPr>
              <a:t>      if (!strcmp(Data, Master)) {  </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lcd.clear();</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lcd.setCursor(0, 0);</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lcd.print("Unlocking...");</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delay(2000); lcd.clear();</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lcd.setCursor(0, 0);</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lcd.print("Door Unlocked");</a:t>
            </a:r>
            <a:endParaRPr sz="1200">
              <a:solidFill>
                <a:schemeClr val="accent4"/>
              </a:solidFill>
              <a:latin typeface="Figtree"/>
              <a:ea typeface="Figtree"/>
              <a:cs typeface="Figtree"/>
              <a:sym typeface="Figtree"/>
            </a:endParaRPr>
          </a:p>
          <a:p>
            <a:pPr indent="0" lvl="0" marL="0" rtl="0" algn="l">
              <a:spcBef>
                <a:spcPts val="0"/>
              </a:spcBef>
              <a:spcAft>
                <a:spcPts val="0"/>
              </a:spcAft>
              <a:buNone/>
            </a:pPr>
            <a:r>
              <a:rPr lang="en" sz="1200">
                <a:solidFill>
                  <a:schemeClr val="accent4"/>
                </a:solidFill>
                <a:latin typeface="Figtree"/>
                <a:ea typeface="Figtree"/>
                <a:cs typeface="Figtree"/>
                <a:sym typeface="Figtree"/>
              </a:rPr>
              <a:t>        mode = 1;  </a:t>
            </a:r>
            <a:endParaRPr sz="1200">
              <a:solidFill>
                <a:schemeClr val="accent4"/>
              </a:solidFill>
              <a:latin typeface="Figtree"/>
              <a:ea typeface="Figtree"/>
              <a:cs typeface="Figtree"/>
              <a:sym typeface="Figtree"/>
            </a:endParaRPr>
          </a:p>
          <a:p>
            <a:pPr indent="0" lvl="0" marL="0" rtl="0" algn="l">
              <a:spcBef>
                <a:spcPts val="0"/>
              </a:spcBef>
              <a:spcAft>
                <a:spcPts val="0"/>
              </a:spcAft>
              <a:buNone/>
            </a:pPr>
            <a:r>
              <a:rPr lang="en" sz="1200">
                <a:solidFill>
                  <a:schemeClr val="accent4"/>
                </a:solidFill>
                <a:latin typeface="Figtree"/>
                <a:ea typeface="Figtree"/>
                <a:cs typeface="Figtree"/>
                <a:sym typeface="Figtree"/>
              </a:rPr>
              <a:t>        humanDetected = false;       </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delay(2000);</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lcd.clear();</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enterPasswordDisplayed = false; }</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data_count = 0;     }</a:t>
            </a:r>
            <a:endParaRPr sz="1200">
              <a:solidFill>
                <a:schemeClr val="accent4"/>
              </a:solidFill>
              <a:latin typeface="Figtree"/>
              <a:ea typeface="Figtree"/>
              <a:cs typeface="Figtree"/>
              <a:sym typeface="Figtree"/>
            </a:endParaRPr>
          </a:p>
          <a:p>
            <a:pPr indent="0" lvl="0" marL="0" rtl="0" algn="l">
              <a:spcBef>
                <a:spcPts val="0"/>
              </a:spcBef>
              <a:spcAft>
                <a:spcPts val="0"/>
              </a:spcAft>
              <a:buNone/>
            </a:pPr>
            <a:r>
              <a:t/>
            </a:r>
            <a:endParaRPr sz="1200">
              <a:solidFill>
                <a:schemeClr val="accent4"/>
              </a:solidFill>
              <a:latin typeface="Figtree"/>
              <a:ea typeface="Figtree"/>
              <a:cs typeface="Figtree"/>
              <a:sym typeface="Figtree"/>
            </a:endParaRPr>
          </a:p>
        </p:txBody>
      </p:sp>
      <p:sp>
        <p:nvSpPr>
          <p:cNvPr id="644" name="Google Shape;644;p65"/>
          <p:cNvSpPr txBox="1"/>
          <p:nvPr/>
        </p:nvSpPr>
        <p:spPr>
          <a:xfrm>
            <a:off x="6661275" y="2005050"/>
            <a:ext cx="21816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else {  </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lcd.clear();</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lcd.setCursor(0, 0);</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lcd.print("Incorrect Pass");</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delay(2000);</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lcd.clear();</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lcd.setCursor(0, 0);</a:t>
            </a:r>
            <a:endParaRPr sz="12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200">
                <a:solidFill>
                  <a:schemeClr val="accent4"/>
                </a:solidFill>
                <a:latin typeface="Figtree"/>
                <a:ea typeface="Figtree"/>
                <a:cs typeface="Figtree"/>
                <a:sym typeface="Figtree"/>
              </a:rPr>
              <a:t>        lcd.print("Enter Password:");  = true;       }</a:t>
            </a:r>
            <a:endParaRPr sz="1800">
              <a:solidFill>
                <a:schemeClr val="accent4"/>
              </a:solidFill>
              <a:latin typeface="Figtree"/>
              <a:ea typeface="Figtree"/>
              <a:cs typeface="Figtree"/>
              <a:sym typeface="Figtree"/>
            </a:endParaRPr>
          </a:p>
        </p:txBody>
      </p:sp>
      <p:cxnSp>
        <p:nvCxnSpPr>
          <p:cNvPr id="645" name="Google Shape;645;p65"/>
          <p:cNvCxnSpPr/>
          <p:nvPr/>
        </p:nvCxnSpPr>
        <p:spPr>
          <a:xfrm>
            <a:off x="6646325" y="1994325"/>
            <a:ext cx="0" cy="26208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pic>
        <p:nvPicPr>
          <p:cNvPr id="650" name="Google Shape;650;p66"/>
          <p:cNvPicPr preferRelativeResize="0"/>
          <p:nvPr>
            <p:ph idx="2" type="pic"/>
          </p:nvPr>
        </p:nvPicPr>
        <p:blipFill rotWithShape="1">
          <a:blip r:embed="rId3">
            <a:alphaModFix/>
          </a:blip>
          <a:srcRect b="0" l="7620" r="7612" t="0"/>
          <a:stretch/>
        </p:blipFill>
        <p:spPr>
          <a:xfrm>
            <a:off x="0" y="1200000"/>
            <a:ext cx="3453300" cy="3944400"/>
          </a:xfrm>
          <a:prstGeom prst="round1Rect">
            <a:avLst>
              <a:gd fmla="val 16667" name="adj"/>
            </a:avLst>
          </a:prstGeom>
        </p:spPr>
      </p:pic>
      <p:sp>
        <p:nvSpPr>
          <p:cNvPr id="651" name="Google Shape;651;p66"/>
          <p:cNvSpPr txBox="1"/>
          <p:nvPr>
            <p:ph type="ctrTitle"/>
          </p:nvPr>
        </p:nvSpPr>
        <p:spPr>
          <a:xfrm>
            <a:off x="332100" y="345750"/>
            <a:ext cx="31212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PIR Sensor and LDR</a:t>
            </a:r>
            <a:endParaRPr>
              <a:solidFill>
                <a:schemeClr val="dk1"/>
              </a:solidFill>
            </a:endParaRPr>
          </a:p>
        </p:txBody>
      </p:sp>
      <p:sp>
        <p:nvSpPr>
          <p:cNvPr id="652" name="Google Shape;652;p66"/>
          <p:cNvSpPr/>
          <p:nvPr/>
        </p:nvSpPr>
        <p:spPr>
          <a:xfrm>
            <a:off x="3677250" y="345750"/>
            <a:ext cx="5151900" cy="4495200"/>
          </a:xfrm>
          <a:prstGeom prst="roundRect">
            <a:avLst>
              <a:gd fmla="val 8704"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653" name="Google Shape;653;p66"/>
          <p:cNvSpPr txBox="1"/>
          <p:nvPr/>
        </p:nvSpPr>
        <p:spPr>
          <a:xfrm>
            <a:off x="3933150" y="530650"/>
            <a:ext cx="4470300" cy="6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100">
                <a:solidFill>
                  <a:schemeClr val="dk1"/>
                </a:solidFill>
              </a:rPr>
              <a:t>PIR Sensor Function:</a:t>
            </a:r>
            <a:r>
              <a:rPr lang="en" sz="1100">
                <a:solidFill>
                  <a:schemeClr val="dk1"/>
                </a:solidFill>
              </a:rPr>
              <a:t> Detects motion to determine occupancy for automation.</a:t>
            </a:r>
            <a:endParaRPr sz="1100">
              <a:solidFill>
                <a:schemeClr val="dk1"/>
              </a:solidFill>
            </a:endParaRPr>
          </a:p>
          <a:p>
            <a:pPr indent="0" lvl="0" marL="0" rtl="0" algn="l">
              <a:spcBef>
                <a:spcPts val="0"/>
              </a:spcBef>
              <a:spcAft>
                <a:spcPts val="0"/>
              </a:spcAft>
              <a:buClr>
                <a:schemeClr val="dk1"/>
              </a:buClr>
              <a:buSzPts val="1100"/>
              <a:buFont typeface="Arial"/>
              <a:buNone/>
            </a:pPr>
            <a:r>
              <a:rPr b="1" lang="en" sz="1100">
                <a:solidFill>
                  <a:schemeClr val="dk1"/>
                </a:solidFill>
              </a:rPr>
              <a:t>LDR Function:</a:t>
            </a:r>
            <a:r>
              <a:rPr lang="en" sz="1100">
                <a:solidFill>
                  <a:schemeClr val="dk1"/>
                </a:solidFill>
              </a:rPr>
              <a:t> Measures ambient light to control lighting.</a:t>
            </a:r>
            <a:endParaRPr sz="1100">
              <a:solidFill>
                <a:schemeClr val="dk1"/>
              </a:solidFill>
            </a:endParaRPr>
          </a:p>
          <a:p>
            <a:pPr indent="0" lvl="0" marL="0" rtl="0" algn="l">
              <a:spcBef>
                <a:spcPts val="0"/>
              </a:spcBef>
              <a:spcAft>
                <a:spcPts val="0"/>
              </a:spcAft>
              <a:buNone/>
            </a:pPr>
            <a:r>
              <a:rPr lang="en" sz="1100">
                <a:solidFill>
                  <a:schemeClr val="dk1"/>
                </a:solidFill>
              </a:rPr>
              <a:t>.</a:t>
            </a:r>
            <a:endParaRPr sz="1800">
              <a:solidFill>
                <a:schemeClr val="dk2"/>
              </a:solidFill>
              <a:latin typeface="Figtree"/>
              <a:ea typeface="Figtree"/>
              <a:cs typeface="Figtree"/>
              <a:sym typeface="Figtree"/>
            </a:endParaRPr>
          </a:p>
        </p:txBody>
      </p:sp>
      <p:sp>
        <p:nvSpPr>
          <p:cNvPr id="654" name="Google Shape;654;p66"/>
          <p:cNvSpPr txBox="1"/>
          <p:nvPr/>
        </p:nvSpPr>
        <p:spPr>
          <a:xfrm>
            <a:off x="3933150" y="1199950"/>
            <a:ext cx="4640100" cy="88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Working: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If the room is occupied and light is low, the system turns on the lights.</a:t>
            </a:r>
            <a:endParaRPr sz="1100">
              <a:solidFill>
                <a:schemeClr val="dk1"/>
              </a:solidFill>
            </a:endParaRPr>
          </a:p>
          <a:p>
            <a:pPr indent="0" lvl="0" marL="0" rtl="0" algn="l">
              <a:spcBef>
                <a:spcPts val="1200"/>
              </a:spcBef>
              <a:spcAft>
                <a:spcPts val="0"/>
              </a:spcAft>
              <a:buNone/>
            </a:pPr>
            <a:r>
              <a:t/>
            </a:r>
            <a:endParaRPr b="1" sz="1100">
              <a:solidFill>
                <a:schemeClr val="dk1"/>
              </a:solidFill>
            </a:endParaRPr>
          </a:p>
        </p:txBody>
      </p:sp>
      <p:sp>
        <p:nvSpPr>
          <p:cNvPr id="655" name="Google Shape;655;p66"/>
          <p:cNvSpPr txBox="1"/>
          <p:nvPr/>
        </p:nvSpPr>
        <p:spPr>
          <a:xfrm>
            <a:off x="4166400" y="2081350"/>
            <a:ext cx="41736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if (resuldoSensorLDR &lt; 600 &amp;&amp; val == HIGH) {</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digitalWrite(releNO, HIGH);</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lcd.setCursor(0, 1);</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lcd.print("Light: On ");</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delay(5000);</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 else {</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digitalWrite(releNO, LOW);</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lcd.setCursor(0, 1);</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lcd.print("Light: Off");</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delay(300);</a:t>
            </a:r>
            <a:endParaRPr>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a:solidFill>
                  <a:schemeClr val="accent4"/>
                </a:solidFill>
                <a:latin typeface="Figtree"/>
                <a:ea typeface="Figtree"/>
                <a:cs typeface="Figtree"/>
                <a:sym typeface="Figtree"/>
              </a:rPr>
              <a:t>    }</a:t>
            </a:r>
            <a:endParaRPr>
              <a:solidFill>
                <a:schemeClr val="accent4"/>
              </a:solidFill>
              <a:latin typeface="Figtree"/>
              <a:ea typeface="Figtree"/>
              <a:cs typeface="Figtree"/>
              <a:sym typeface="Figtree"/>
            </a:endParaRPr>
          </a:p>
          <a:p>
            <a:pPr indent="0" lvl="0" marL="0" rtl="0" algn="l">
              <a:spcBef>
                <a:spcPts val="0"/>
              </a:spcBef>
              <a:spcAft>
                <a:spcPts val="0"/>
              </a:spcAft>
              <a:buNone/>
            </a:pPr>
            <a:r>
              <a:t/>
            </a:r>
            <a:endParaRPr>
              <a:solidFill>
                <a:schemeClr val="accent4"/>
              </a:solidFill>
              <a:latin typeface="Figtree"/>
              <a:ea typeface="Figtree"/>
              <a:cs typeface="Figtree"/>
              <a:sym typeface="Figtre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pic>
        <p:nvPicPr>
          <p:cNvPr id="660" name="Google Shape;660;p67"/>
          <p:cNvPicPr preferRelativeResize="0"/>
          <p:nvPr>
            <p:ph idx="2" type="pic"/>
          </p:nvPr>
        </p:nvPicPr>
        <p:blipFill rotWithShape="1">
          <a:blip r:embed="rId3">
            <a:alphaModFix/>
          </a:blip>
          <a:srcRect b="7161" l="0" r="0" t="7170"/>
          <a:stretch/>
        </p:blipFill>
        <p:spPr>
          <a:xfrm>
            <a:off x="0" y="1200000"/>
            <a:ext cx="3453300" cy="3944400"/>
          </a:xfrm>
          <a:prstGeom prst="round1Rect">
            <a:avLst>
              <a:gd fmla="val 16667" name="adj"/>
            </a:avLst>
          </a:prstGeom>
        </p:spPr>
      </p:pic>
      <p:sp>
        <p:nvSpPr>
          <p:cNvPr id="661" name="Google Shape;661;p67"/>
          <p:cNvSpPr txBox="1"/>
          <p:nvPr>
            <p:ph type="ctrTitle"/>
          </p:nvPr>
        </p:nvSpPr>
        <p:spPr>
          <a:xfrm>
            <a:off x="367200" y="345750"/>
            <a:ext cx="31212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Gas Sensor (MQ-2)</a:t>
            </a:r>
            <a:endParaRPr>
              <a:solidFill>
                <a:schemeClr val="dk1"/>
              </a:solidFill>
            </a:endParaRPr>
          </a:p>
        </p:txBody>
      </p:sp>
      <p:sp>
        <p:nvSpPr>
          <p:cNvPr id="662" name="Google Shape;662;p67"/>
          <p:cNvSpPr/>
          <p:nvPr/>
        </p:nvSpPr>
        <p:spPr>
          <a:xfrm>
            <a:off x="3742425" y="345750"/>
            <a:ext cx="5151900" cy="4495200"/>
          </a:xfrm>
          <a:prstGeom prst="roundRect">
            <a:avLst>
              <a:gd fmla="val 8704"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gtree"/>
              <a:ea typeface="Figtree"/>
              <a:cs typeface="Figtree"/>
              <a:sym typeface="Figtree"/>
            </a:endParaRPr>
          </a:p>
        </p:txBody>
      </p:sp>
      <p:sp>
        <p:nvSpPr>
          <p:cNvPr id="663" name="Google Shape;663;p67"/>
          <p:cNvSpPr txBox="1"/>
          <p:nvPr/>
        </p:nvSpPr>
        <p:spPr>
          <a:xfrm>
            <a:off x="3937975" y="606750"/>
            <a:ext cx="4470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rPr>
              <a:t>Function:</a:t>
            </a:r>
            <a:r>
              <a:rPr lang="en" sz="1100">
                <a:solidFill>
                  <a:schemeClr val="dk1"/>
                </a:solidFill>
              </a:rPr>
              <a:t> Monitors gas levels to detect leaks.</a:t>
            </a:r>
            <a:endParaRPr sz="1800">
              <a:solidFill>
                <a:schemeClr val="dk2"/>
              </a:solidFill>
              <a:latin typeface="Figtree"/>
              <a:ea typeface="Figtree"/>
              <a:cs typeface="Figtree"/>
              <a:sym typeface="Figtree"/>
            </a:endParaRPr>
          </a:p>
        </p:txBody>
      </p:sp>
      <p:sp>
        <p:nvSpPr>
          <p:cNvPr id="664" name="Google Shape;664;p67"/>
          <p:cNvSpPr txBox="1"/>
          <p:nvPr/>
        </p:nvSpPr>
        <p:spPr>
          <a:xfrm>
            <a:off x="3998325" y="960750"/>
            <a:ext cx="4640100" cy="107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dk1"/>
                </a:solidFill>
              </a:rPr>
              <a:t>Working: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Continuously measures gas concentration.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Triggers an alert if dangerous levels are detected</a:t>
            </a:r>
            <a:endParaRPr sz="1100">
              <a:solidFill>
                <a:schemeClr val="dk1"/>
              </a:solidFill>
            </a:endParaRPr>
          </a:p>
          <a:p>
            <a:pPr indent="0" lvl="0" marL="457200" rtl="0" algn="l">
              <a:lnSpc>
                <a:spcPct val="115000"/>
              </a:lnSpc>
              <a:spcBef>
                <a:spcPts val="1200"/>
              </a:spcBef>
              <a:spcAft>
                <a:spcPts val="0"/>
              </a:spcAft>
              <a:buNone/>
            </a:pPr>
            <a:r>
              <a:t/>
            </a:r>
            <a:endParaRPr b="1" sz="1100">
              <a:solidFill>
                <a:schemeClr val="dk1"/>
              </a:solidFill>
            </a:endParaRPr>
          </a:p>
          <a:p>
            <a:pPr indent="0" lvl="0" marL="0" rtl="0" algn="l">
              <a:spcBef>
                <a:spcPts val="1200"/>
              </a:spcBef>
              <a:spcAft>
                <a:spcPts val="0"/>
              </a:spcAft>
              <a:buNone/>
            </a:pPr>
            <a:r>
              <a:t/>
            </a:r>
            <a:endParaRPr sz="1800">
              <a:solidFill>
                <a:schemeClr val="dk2"/>
              </a:solidFill>
              <a:latin typeface="Figtree"/>
              <a:ea typeface="Figtree"/>
              <a:cs typeface="Figtree"/>
              <a:sym typeface="Figtree"/>
            </a:endParaRPr>
          </a:p>
        </p:txBody>
      </p:sp>
      <p:sp>
        <p:nvSpPr>
          <p:cNvPr id="665" name="Google Shape;665;p67"/>
          <p:cNvSpPr txBox="1"/>
          <p:nvPr/>
        </p:nvSpPr>
        <p:spPr>
          <a:xfrm>
            <a:off x="4258725" y="1918200"/>
            <a:ext cx="41193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if (gasLevel != previousGasLevel)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lcd.setCursor(8, 0);</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lcd.print(" Gas:");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if (gasLevel &lt;= 85)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lcd.print("Low  ");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 else if (gasLevel &lt;= 120)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lcd.print("Med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 else if (gasLevel &lt;= 200)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lcd.print("High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 else if (gasLevel &lt;= 300)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lcd.print("Ext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a:t>
            </a:r>
            <a:endParaRPr sz="1300">
              <a:solidFill>
                <a:schemeClr val="accent4"/>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accent4"/>
                </a:solidFill>
                <a:latin typeface="Figtree"/>
                <a:ea typeface="Figtree"/>
                <a:cs typeface="Figtree"/>
                <a:sym typeface="Figtree"/>
              </a:rPr>
              <a:t>      previousGasLevel = gasLevel;      }</a:t>
            </a:r>
            <a:endParaRPr sz="1300">
              <a:solidFill>
                <a:schemeClr val="accent4"/>
              </a:solidFill>
              <a:latin typeface="Figtree"/>
              <a:ea typeface="Figtree"/>
              <a:cs typeface="Figtree"/>
              <a:sym typeface="Figtree"/>
            </a:endParaRPr>
          </a:p>
          <a:p>
            <a:pPr indent="0" lvl="0" marL="0" rtl="0" algn="l">
              <a:spcBef>
                <a:spcPts val="0"/>
              </a:spcBef>
              <a:spcAft>
                <a:spcPts val="0"/>
              </a:spcAft>
              <a:buNone/>
            </a:pPr>
            <a:r>
              <a:t/>
            </a:r>
            <a:endParaRPr sz="1300">
              <a:solidFill>
                <a:schemeClr val="accent4"/>
              </a:solidFill>
              <a:latin typeface="Figtree"/>
              <a:ea typeface="Figtree"/>
              <a:cs typeface="Figtree"/>
              <a:sym typeface="Figtre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pic>
        <p:nvPicPr>
          <p:cNvPr id="670" name="Google Shape;670;p68"/>
          <p:cNvPicPr preferRelativeResize="0"/>
          <p:nvPr>
            <p:ph idx="2" type="pic"/>
          </p:nvPr>
        </p:nvPicPr>
        <p:blipFill>
          <a:blip r:embed="rId3">
            <a:alphaModFix/>
          </a:blip>
          <a:stretch>
            <a:fillRect/>
          </a:stretch>
        </p:blipFill>
        <p:spPr>
          <a:xfrm>
            <a:off x="-19850" y="945563"/>
            <a:ext cx="4305900" cy="3223200"/>
          </a:xfrm>
          <a:prstGeom prst="round1Rect">
            <a:avLst>
              <a:gd fmla="val 16667" name="adj"/>
            </a:avLst>
          </a:prstGeom>
        </p:spPr>
      </p:pic>
      <p:sp>
        <p:nvSpPr>
          <p:cNvPr id="671" name="Google Shape;671;p68"/>
          <p:cNvSpPr txBox="1"/>
          <p:nvPr>
            <p:ph type="ctrTitle"/>
          </p:nvPr>
        </p:nvSpPr>
        <p:spPr>
          <a:xfrm>
            <a:off x="4600800" y="363600"/>
            <a:ext cx="4201200" cy="5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Benefits and Advantages of the Smart Home Automation and Security System</a:t>
            </a:r>
            <a:endParaRPr/>
          </a:p>
        </p:txBody>
      </p:sp>
      <p:sp>
        <p:nvSpPr>
          <p:cNvPr id="672" name="Google Shape;672;p68"/>
          <p:cNvSpPr txBox="1"/>
          <p:nvPr>
            <p:ph idx="1" type="body"/>
          </p:nvPr>
        </p:nvSpPr>
        <p:spPr>
          <a:xfrm>
            <a:off x="4600800" y="1630625"/>
            <a:ext cx="4201200" cy="30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Smart Home Automation and Security System offers several benefits and advantages to homeowners.</a:t>
            </a:r>
            <a:endParaRPr/>
          </a:p>
          <a:p>
            <a:pPr indent="0" lvl="0" marL="0" rtl="0" algn="l">
              <a:spcBef>
                <a:spcPts val="1200"/>
              </a:spcBef>
              <a:spcAft>
                <a:spcPts val="0"/>
              </a:spcAft>
              <a:buNone/>
            </a:pPr>
            <a:r>
              <a:rPr b="1" lang="en">
                <a:latin typeface="Arial"/>
                <a:ea typeface="Arial"/>
                <a:cs typeface="Arial"/>
                <a:sym typeface="Arial"/>
              </a:rPr>
              <a:t>Security Features:</a:t>
            </a:r>
            <a:r>
              <a:rPr lang="en">
                <a:latin typeface="Arial"/>
                <a:ea typeface="Arial"/>
                <a:cs typeface="Arial"/>
                <a:sym typeface="Arial"/>
              </a:rPr>
              <a:t> Human detection before password input.</a:t>
            </a:r>
            <a:endParaRPr>
              <a:latin typeface="Arial"/>
              <a:ea typeface="Arial"/>
              <a:cs typeface="Arial"/>
              <a:sym typeface="Arial"/>
            </a:endParaRPr>
          </a:p>
          <a:p>
            <a:pPr indent="0" lvl="0" marL="0" rtl="0" algn="l">
              <a:spcBef>
                <a:spcPts val="1200"/>
              </a:spcBef>
              <a:spcAft>
                <a:spcPts val="0"/>
              </a:spcAft>
              <a:buNone/>
            </a:pPr>
            <a:r>
              <a:rPr b="1" lang="en">
                <a:latin typeface="Arial"/>
                <a:ea typeface="Arial"/>
                <a:cs typeface="Arial"/>
                <a:sym typeface="Arial"/>
              </a:rPr>
              <a:t>Automation:</a:t>
            </a:r>
            <a:r>
              <a:rPr lang="en">
                <a:latin typeface="Arial"/>
                <a:ea typeface="Arial"/>
                <a:cs typeface="Arial"/>
                <a:sym typeface="Arial"/>
              </a:rPr>
              <a:t> Efficient control of lighting based on occupancy.</a:t>
            </a:r>
            <a:endParaRPr>
              <a:latin typeface="Arial"/>
              <a:ea typeface="Arial"/>
              <a:cs typeface="Arial"/>
              <a:sym typeface="Arial"/>
            </a:endParaRPr>
          </a:p>
          <a:p>
            <a:pPr indent="0" lvl="0" marL="0" rtl="0" algn="l">
              <a:spcBef>
                <a:spcPts val="1200"/>
              </a:spcBef>
              <a:spcAft>
                <a:spcPts val="0"/>
              </a:spcAft>
              <a:buNone/>
            </a:pPr>
            <a:r>
              <a:rPr b="1" lang="en">
                <a:latin typeface="Arial"/>
                <a:ea typeface="Arial"/>
                <a:cs typeface="Arial"/>
                <a:sym typeface="Arial"/>
              </a:rPr>
              <a:t>Safety:</a:t>
            </a:r>
            <a:r>
              <a:rPr lang="en">
                <a:latin typeface="Arial"/>
                <a:ea typeface="Arial"/>
                <a:cs typeface="Arial"/>
                <a:sym typeface="Arial"/>
              </a:rPr>
              <a:t> Gas level monitoring to prevent leaks.</a:t>
            </a:r>
            <a:endParaRPr>
              <a:latin typeface="Arial"/>
              <a:ea typeface="Arial"/>
              <a:cs typeface="Arial"/>
              <a:sym typeface="Arial"/>
            </a:endParaRPr>
          </a:p>
          <a:p>
            <a:pPr indent="0" lvl="0" marL="0" rtl="0" algn="l">
              <a:spcBef>
                <a:spcPts val="1200"/>
              </a:spcBef>
              <a:spcAft>
                <a:spcPts val="0"/>
              </a:spcAft>
              <a:buNone/>
            </a:pPr>
            <a:r>
              <a:rPr b="1" lang="en">
                <a:latin typeface="Arial"/>
                <a:ea typeface="Arial"/>
                <a:cs typeface="Arial"/>
                <a:sym typeface="Arial"/>
              </a:rPr>
              <a:t>Energy Efficiency:</a:t>
            </a:r>
            <a:r>
              <a:rPr lang="en">
                <a:latin typeface="Arial"/>
                <a:ea typeface="Arial"/>
                <a:cs typeface="Arial"/>
                <a:sym typeface="Arial"/>
              </a:rPr>
              <a:t> Lights only turn on when necessary.</a:t>
            </a:r>
            <a:endParaRPr>
              <a:latin typeface="Arial"/>
              <a:ea typeface="Arial"/>
              <a:cs typeface="Arial"/>
              <a:sym typeface="Arial"/>
            </a:endParaRPr>
          </a:p>
          <a:p>
            <a:pPr indent="0" lvl="0" marL="0" rtl="0" algn="l">
              <a:spcBef>
                <a:spcPts val="1200"/>
              </a:spcBef>
              <a:spcAft>
                <a:spcPts val="0"/>
              </a:spcAft>
              <a:buNone/>
            </a:pPr>
            <a:r>
              <a:t/>
            </a:r>
            <a:endParaRPr/>
          </a:p>
          <a:p>
            <a:pPr indent="0" lvl="0" marL="457200" rtl="0" algn="l">
              <a:spcBef>
                <a:spcPts val="120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pic>
        <p:nvPicPr>
          <p:cNvPr id="677" name="Google Shape;677;p69"/>
          <p:cNvPicPr preferRelativeResize="0"/>
          <p:nvPr>
            <p:ph idx="2" type="pic"/>
          </p:nvPr>
        </p:nvPicPr>
        <p:blipFill rotWithShape="1">
          <a:blip r:embed="rId3">
            <a:alphaModFix/>
          </a:blip>
          <a:srcRect b="0" l="8395" r="8395" t="0"/>
          <a:stretch/>
        </p:blipFill>
        <p:spPr>
          <a:xfrm>
            <a:off x="0" y="399600"/>
            <a:ext cx="3947400" cy="4743900"/>
          </a:xfrm>
          <a:prstGeom prst="round1Rect">
            <a:avLst>
              <a:gd fmla="val 16667" name="adj"/>
            </a:avLst>
          </a:prstGeom>
        </p:spPr>
      </p:pic>
      <p:sp>
        <p:nvSpPr>
          <p:cNvPr id="678" name="Google Shape;678;p69"/>
          <p:cNvSpPr txBox="1"/>
          <p:nvPr>
            <p:ph idx="1" type="body"/>
          </p:nvPr>
        </p:nvSpPr>
        <p:spPr>
          <a:xfrm>
            <a:off x="5306400" y="1194750"/>
            <a:ext cx="3650400" cy="3586200"/>
          </a:xfrm>
          <a:prstGeom prst="rect">
            <a:avLst/>
          </a:prstGeom>
        </p:spPr>
        <p:txBody>
          <a:bodyPr anchorCtr="0" anchor="t" bIns="91425" lIns="91425" spcFirstLastPara="1" rIns="91425" wrap="square" tIns="91425">
            <a:noAutofit/>
          </a:bodyPr>
          <a:lstStyle/>
          <a:p>
            <a:pPr indent="-298450" lvl="0" marL="457200" rtl="0" algn="l">
              <a:spcBef>
                <a:spcPts val="1200"/>
              </a:spcBef>
              <a:spcAft>
                <a:spcPts val="0"/>
              </a:spcAft>
              <a:buClr>
                <a:schemeClr val="dk1"/>
              </a:buClr>
              <a:buSzPts val="1100"/>
              <a:buFont typeface="Arial"/>
              <a:buChar char="●"/>
            </a:pPr>
            <a:r>
              <a:rPr b="1" lang="en">
                <a:solidFill>
                  <a:schemeClr val="dk1"/>
                </a:solidFill>
                <a:latin typeface="Arial"/>
                <a:ea typeface="Arial"/>
                <a:cs typeface="Arial"/>
                <a:sym typeface="Arial"/>
              </a:rPr>
              <a:t>Ideas for Improvement:</a:t>
            </a:r>
            <a:endParaRPr b="1">
              <a:solidFill>
                <a:schemeClr val="dk1"/>
              </a:solidFill>
              <a:latin typeface="Arial"/>
              <a:ea typeface="Arial"/>
              <a:cs typeface="Arial"/>
              <a:sym typeface="Arial"/>
            </a:endParaRPr>
          </a:p>
          <a:p>
            <a:pPr indent="-298450" lvl="1" marL="914400" rtl="0" algn="l">
              <a:spcBef>
                <a:spcPts val="0"/>
              </a:spcBef>
              <a:spcAft>
                <a:spcPts val="0"/>
              </a:spcAft>
              <a:buClr>
                <a:schemeClr val="dk2"/>
              </a:buClr>
              <a:buSzPts val="1100"/>
              <a:buFont typeface="Arial"/>
              <a:buChar char="○"/>
            </a:pPr>
            <a:r>
              <a:rPr lang="en">
                <a:latin typeface="Arial"/>
                <a:ea typeface="Arial"/>
                <a:cs typeface="Arial"/>
                <a:sym typeface="Arial"/>
              </a:rPr>
              <a:t>Add wireless connectivity for remote monitoring.</a:t>
            </a:r>
            <a:endParaRPr>
              <a:latin typeface="Arial"/>
              <a:ea typeface="Arial"/>
              <a:cs typeface="Arial"/>
              <a:sym typeface="Arial"/>
            </a:endParaRPr>
          </a:p>
          <a:p>
            <a:pPr indent="-298450" lvl="1" marL="914400" rtl="0" algn="l">
              <a:spcBef>
                <a:spcPts val="0"/>
              </a:spcBef>
              <a:spcAft>
                <a:spcPts val="0"/>
              </a:spcAft>
              <a:buClr>
                <a:schemeClr val="dk2"/>
              </a:buClr>
              <a:buSzPts val="1100"/>
              <a:buFont typeface="Arial"/>
              <a:buChar char="○"/>
            </a:pPr>
            <a:r>
              <a:rPr lang="en">
                <a:latin typeface="Arial"/>
                <a:ea typeface="Arial"/>
                <a:cs typeface="Arial"/>
                <a:sym typeface="Arial"/>
              </a:rPr>
              <a:t>Mobile application integration.</a:t>
            </a:r>
            <a:endParaRPr>
              <a:latin typeface="Arial"/>
              <a:ea typeface="Arial"/>
              <a:cs typeface="Arial"/>
              <a:sym typeface="Arial"/>
            </a:endParaRPr>
          </a:p>
          <a:p>
            <a:pPr indent="-298450" lvl="1" marL="914400" rtl="0" algn="l">
              <a:spcBef>
                <a:spcPts val="0"/>
              </a:spcBef>
              <a:spcAft>
                <a:spcPts val="0"/>
              </a:spcAft>
              <a:buClr>
                <a:schemeClr val="dk2"/>
              </a:buClr>
              <a:buSzPts val="1100"/>
              <a:buFont typeface="Arial"/>
              <a:buChar char="○"/>
            </a:pPr>
            <a:r>
              <a:rPr lang="en">
                <a:latin typeface="Arial"/>
                <a:ea typeface="Arial"/>
                <a:cs typeface="Arial"/>
                <a:sym typeface="Arial"/>
              </a:rPr>
              <a:t>Expand automation to control more devices.</a:t>
            </a:r>
            <a:endParaRPr>
              <a:latin typeface="Arial"/>
              <a:ea typeface="Arial"/>
              <a:cs typeface="Arial"/>
              <a:sym typeface="Arial"/>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679" name="Google Shape;679;p69"/>
          <p:cNvSpPr txBox="1"/>
          <p:nvPr>
            <p:ph type="ctrTitle"/>
          </p:nvPr>
        </p:nvSpPr>
        <p:spPr>
          <a:xfrm>
            <a:off x="5306400" y="399600"/>
            <a:ext cx="36504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Developments and Expansions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52"/>
          <p:cNvSpPr txBox="1"/>
          <p:nvPr>
            <p:ph type="ctrTitle"/>
          </p:nvPr>
        </p:nvSpPr>
        <p:spPr>
          <a:xfrm>
            <a:off x="5168500" y="193825"/>
            <a:ext cx="3650400" cy="11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Introduction to Smart Home Automation and Security System</a:t>
            </a:r>
            <a:endParaRPr sz="2200"/>
          </a:p>
        </p:txBody>
      </p:sp>
      <p:sp>
        <p:nvSpPr>
          <p:cNvPr id="531" name="Google Shape;531;p52"/>
          <p:cNvSpPr txBox="1"/>
          <p:nvPr>
            <p:ph idx="1" type="body"/>
          </p:nvPr>
        </p:nvSpPr>
        <p:spPr>
          <a:xfrm>
            <a:off x="5383375" y="1820125"/>
            <a:ext cx="3650400" cy="312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we develop an integrated home automation and security system utilizing an Arduino Uno microcontroller. The system enhances home security by first detecting human presence using an ultrasonic sensor. Upon detection, it prompts the user to enter a password via a keypad to unlock the door. Once unlocked, the system transitions into an automation mode, controlling lighting based on ambient light and occupancy, while also monitoring gas levels for safety. A Liquid Crystal Display (LCD) provides real-time feedback to the user regarding the system’s status and sensor readings.</a:t>
            </a:r>
            <a:endParaRPr sz="1200"/>
          </a:p>
          <a:p>
            <a:pPr indent="0" lvl="0" marL="0" rtl="0" algn="l">
              <a:spcBef>
                <a:spcPts val="1200"/>
              </a:spcBef>
              <a:spcAft>
                <a:spcPts val="1200"/>
              </a:spcAft>
              <a:buNone/>
            </a:pPr>
            <a:r>
              <a:t/>
            </a:r>
            <a:endParaRPr sz="1200"/>
          </a:p>
        </p:txBody>
      </p:sp>
      <p:pic>
        <p:nvPicPr>
          <p:cNvPr id="532" name="Google Shape;532;p52"/>
          <p:cNvPicPr preferRelativeResize="0"/>
          <p:nvPr>
            <p:ph idx="2" type="pic"/>
          </p:nvPr>
        </p:nvPicPr>
        <p:blipFill rotWithShape="1">
          <a:blip r:embed="rId3">
            <a:alphaModFix/>
          </a:blip>
          <a:srcRect b="0" l="8395" r="8395" t="0"/>
          <a:stretch/>
        </p:blipFill>
        <p:spPr>
          <a:xfrm>
            <a:off x="0" y="399600"/>
            <a:ext cx="3947400" cy="4743900"/>
          </a:xfrm>
          <a:prstGeom prst="round1Rect">
            <a:avLst>
              <a:gd fmla="val 16667" name="adj"/>
            </a:avLst>
          </a:prstGeom>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pic>
        <p:nvPicPr>
          <p:cNvPr id="684" name="Google Shape;684;p70"/>
          <p:cNvPicPr preferRelativeResize="0"/>
          <p:nvPr>
            <p:ph idx="2" type="pic"/>
          </p:nvPr>
        </p:nvPicPr>
        <p:blipFill rotWithShape="1">
          <a:blip r:embed="rId3">
            <a:alphaModFix/>
          </a:blip>
          <a:srcRect b="0" l="8395" r="8395" t="0"/>
          <a:stretch/>
        </p:blipFill>
        <p:spPr>
          <a:xfrm>
            <a:off x="0" y="399600"/>
            <a:ext cx="3947400" cy="4743900"/>
          </a:xfrm>
          <a:prstGeom prst="round1Rect">
            <a:avLst>
              <a:gd fmla="val 16667" name="adj"/>
            </a:avLst>
          </a:prstGeom>
        </p:spPr>
      </p:pic>
      <p:sp>
        <p:nvSpPr>
          <p:cNvPr id="685" name="Google Shape;685;p70"/>
          <p:cNvSpPr txBox="1"/>
          <p:nvPr>
            <p:ph idx="1" type="body"/>
          </p:nvPr>
        </p:nvSpPr>
        <p:spPr>
          <a:xfrm>
            <a:off x="5306400" y="1194750"/>
            <a:ext cx="3650400" cy="35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conclusion, the Smart Home Automation and Security System with Human Detection offers a comprehensive solution for creating a safe, convenient, and energy-efficient smart home environment. By leveraging the power of the Arduino Uno microcontroller and integrating various sensors and functionalities, this system provides homeowners with control, automation, and security at their fingertips. With the potential for future developments and expansions, the possibilities for creating smarter homes are endless.</a:t>
            </a:r>
            <a:endParaRPr/>
          </a:p>
          <a:p>
            <a:pPr indent="0" lvl="0" marL="0" rtl="0" algn="l">
              <a:spcBef>
                <a:spcPts val="1200"/>
              </a:spcBef>
              <a:spcAft>
                <a:spcPts val="1200"/>
              </a:spcAft>
              <a:buNone/>
            </a:pPr>
            <a:r>
              <a:t/>
            </a:r>
            <a:endParaRPr/>
          </a:p>
        </p:txBody>
      </p:sp>
      <p:sp>
        <p:nvSpPr>
          <p:cNvPr id="686" name="Google Shape;686;p70"/>
          <p:cNvSpPr txBox="1"/>
          <p:nvPr>
            <p:ph type="ctrTitle"/>
          </p:nvPr>
        </p:nvSpPr>
        <p:spPr>
          <a:xfrm>
            <a:off x="5306400" y="399600"/>
            <a:ext cx="36504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53"/>
          <p:cNvSpPr txBox="1"/>
          <p:nvPr>
            <p:ph type="ctrTitle"/>
          </p:nvPr>
        </p:nvSpPr>
        <p:spPr>
          <a:xfrm>
            <a:off x="1227000" y="1294375"/>
            <a:ext cx="3650400" cy="12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Overview of </a:t>
            </a:r>
            <a:r>
              <a:rPr lang="en" sz="2200"/>
              <a:t>Smart Home Automation and Security System</a:t>
            </a:r>
            <a:endParaRPr sz="2200"/>
          </a:p>
        </p:txBody>
      </p:sp>
      <p:sp>
        <p:nvSpPr>
          <p:cNvPr id="538" name="Google Shape;538;p53"/>
          <p:cNvSpPr txBox="1"/>
          <p:nvPr>
            <p:ph idx="1" type="body"/>
          </p:nvPr>
        </p:nvSpPr>
        <p:spPr>
          <a:xfrm>
            <a:off x="5306400" y="1194750"/>
            <a:ext cx="3650400" cy="35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a:p>
            <a:pPr indent="-311150" lvl="0" marL="457200" rtl="0" algn="l">
              <a:spcBef>
                <a:spcPts val="1200"/>
              </a:spcBef>
              <a:spcAft>
                <a:spcPts val="0"/>
              </a:spcAft>
              <a:buSzPts val="1300"/>
              <a:buChar char="●"/>
            </a:pPr>
            <a:r>
              <a:rPr lang="en" sz="1300"/>
              <a:t>Developed an integrated home automation and security system.</a:t>
            </a:r>
            <a:endParaRPr sz="1300"/>
          </a:p>
          <a:p>
            <a:pPr indent="-311150" lvl="0" marL="457200" rtl="0" algn="l">
              <a:spcBef>
                <a:spcPts val="0"/>
              </a:spcBef>
              <a:spcAft>
                <a:spcPts val="0"/>
              </a:spcAft>
              <a:buSzPts val="1300"/>
              <a:buChar char="●"/>
            </a:pPr>
            <a:r>
              <a:rPr lang="en" sz="1300"/>
              <a:t>Utilizes Arduino Uno microcontroller.</a:t>
            </a:r>
            <a:endParaRPr sz="1300"/>
          </a:p>
          <a:p>
            <a:pPr indent="-311150" lvl="0" marL="457200" rtl="0" algn="l">
              <a:spcBef>
                <a:spcPts val="0"/>
              </a:spcBef>
              <a:spcAft>
                <a:spcPts val="0"/>
              </a:spcAft>
              <a:buSzPts val="1300"/>
              <a:buChar char="●"/>
            </a:pPr>
            <a:r>
              <a:rPr lang="en" sz="1300"/>
              <a:t>System detects human presence using an ultrasonic sensor.</a:t>
            </a:r>
            <a:endParaRPr sz="1300"/>
          </a:p>
          <a:p>
            <a:pPr indent="-311150" lvl="0" marL="457200" rtl="0" algn="l">
              <a:spcBef>
                <a:spcPts val="0"/>
              </a:spcBef>
              <a:spcAft>
                <a:spcPts val="0"/>
              </a:spcAft>
              <a:buSzPts val="1300"/>
              <a:buChar char="●"/>
            </a:pPr>
            <a:r>
              <a:rPr lang="en" sz="1300"/>
              <a:t>Prompts user to enter a password to unlock the door.</a:t>
            </a:r>
            <a:endParaRPr sz="1300"/>
          </a:p>
          <a:p>
            <a:pPr indent="-311150" lvl="0" marL="457200" rtl="0" algn="l">
              <a:spcBef>
                <a:spcPts val="0"/>
              </a:spcBef>
              <a:spcAft>
                <a:spcPts val="0"/>
              </a:spcAft>
              <a:buSzPts val="1300"/>
              <a:buChar char="●"/>
            </a:pPr>
            <a:r>
              <a:rPr lang="en" sz="1300"/>
              <a:t>Transitions into automation mode to control lights and monitor gas levels.</a:t>
            </a:r>
            <a:endParaRPr sz="1300"/>
          </a:p>
          <a:p>
            <a:pPr indent="0" lvl="0" marL="0" rtl="0" algn="l">
              <a:spcBef>
                <a:spcPts val="1200"/>
              </a:spcBef>
              <a:spcAft>
                <a:spcPts val="0"/>
              </a:spcAft>
              <a:buNone/>
            </a:pPr>
            <a:r>
              <a:t/>
            </a:r>
            <a:endParaRPr sz="1300"/>
          </a:p>
          <a:p>
            <a:pPr indent="0" lvl="0" marL="0" rtl="0" algn="l">
              <a:spcBef>
                <a:spcPts val="1200"/>
              </a:spcBef>
              <a:spcAft>
                <a:spcPts val="1200"/>
              </a:spcAft>
              <a:buNone/>
            </a:pPr>
            <a:r>
              <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pic>
        <p:nvPicPr>
          <p:cNvPr id="543" name="Google Shape;543;p54"/>
          <p:cNvPicPr preferRelativeResize="0"/>
          <p:nvPr>
            <p:ph idx="2" type="pic"/>
          </p:nvPr>
        </p:nvPicPr>
        <p:blipFill rotWithShape="1">
          <a:blip r:embed="rId3">
            <a:alphaModFix/>
          </a:blip>
          <a:srcRect b="0" l="8395" r="8395" t="0"/>
          <a:stretch/>
        </p:blipFill>
        <p:spPr>
          <a:xfrm>
            <a:off x="0" y="399600"/>
            <a:ext cx="3947400" cy="4743900"/>
          </a:xfrm>
          <a:prstGeom prst="round1Rect">
            <a:avLst>
              <a:gd fmla="val 16667" name="adj"/>
            </a:avLst>
          </a:prstGeom>
        </p:spPr>
      </p:pic>
      <p:sp>
        <p:nvSpPr>
          <p:cNvPr id="544" name="Google Shape;544;p54"/>
          <p:cNvSpPr txBox="1"/>
          <p:nvPr>
            <p:ph idx="1" type="body"/>
          </p:nvPr>
        </p:nvSpPr>
        <p:spPr>
          <a:xfrm>
            <a:off x="5306400" y="1194750"/>
            <a:ext cx="3650400" cy="3909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n" sz="1200"/>
              <a:t>Arduino Uno</a:t>
            </a:r>
            <a:r>
              <a:rPr lang="en" sz="1200"/>
              <a:t>:</a:t>
            </a:r>
            <a:r>
              <a:rPr lang="en" sz="1200">
                <a:solidFill>
                  <a:srgbClr val="134D57"/>
                </a:solidFill>
                <a:latin typeface="Arial"/>
                <a:ea typeface="Arial"/>
                <a:cs typeface="Arial"/>
                <a:sym typeface="Arial"/>
              </a:rPr>
              <a:t>Controls all operations</a:t>
            </a:r>
            <a:endParaRPr sz="1200">
              <a:solidFill>
                <a:srgbClr val="134D57"/>
              </a:solidFill>
              <a:latin typeface="Arial"/>
              <a:ea typeface="Arial"/>
              <a:cs typeface="Arial"/>
              <a:sym typeface="Arial"/>
            </a:endParaRPr>
          </a:p>
          <a:p>
            <a:pPr indent="-304800" lvl="0" marL="457200" rtl="0" algn="l">
              <a:spcBef>
                <a:spcPts val="0"/>
              </a:spcBef>
              <a:spcAft>
                <a:spcPts val="0"/>
              </a:spcAft>
              <a:buSzPts val="1200"/>
              <a:buChar char="●"/>
            </a:pPr>
            <a:r>
              <a:rPr b="1" lang="en" sz="1200"/>
              <a:t>Liquid Crystal Display (LCD):</a:t>
            </a:r>
            <a:r>
              <a:rPr lang="en" sz="1200">
                <a:solidFill>
                  <a:srgbClr val="134D57"/>
                </a:solidFill>
              </a:rPr>
              <a:t>Displays user prompts, lock status, and sensor data</a:t>
            </a:r>
            <a:endParaRPr sz="1200">
              <a:solidFill>
                <a:srgbClr val="134D57"/>
              </a:solidFill>
            </a:endParaRPr>
          </a:p>
          <a:p>
            <a:pPr indent="-304800" lvl="0" marL="457200" rtl="0" algn="l">
              <a:spcBef>
                <a:spcPts val="0"/>
              </a:spcBef>
              <a:spcAft>
                <a:spcPts val="0"/>
              </a:spcAft>
              <a:buSzPts val="1200"/>
              <a:buChar char="●"/>
            </a:pPr>
            <a:r>
              <a:rPr b="1" lang="en" sz="1200"/>
              <a:t>4x4 Keypad:</a:t>
            </a:r>
            <a:r>
              <a:rPr lang="en" sz="1200"/>
              <a:t> </a:t>
            </a:r>
            <a:r>
              <a:rPr lang="en" sz="1200">
                <a:solidFill>
                  <a:srgbClr val="134D57"/>
                </a:solidFill>
              </a:rPr>
              <a:t>Input device for entering the unlock password.</a:t>
            </a:r>
            <a:endParaRPr sz="1200">
              <a:solidFill>
                <a:srgbClr val="134D57"/>
              </a:solidFill>
            </a:endParaRPr>
          </a:p>
          <a:p>
            <a:pPr indent="-304800" lvl="0" marL="457200" rtl="0" algn="l">
              <a:spcBef>
                <a:spcPts val="0"/>
              </a:spcBef>
              <a:spcAft>
                <a:spcPts val="0"/>
              </a:spcAft>
              <a:buSzPts val="1200"/>
              <a:buChar char="●"/>
            </a:pPr>
            <a:r>
              <a:rPr b="1" lang="en" sz="1200"/>
              <a:t>Ultrasonic Sensor (HC-SR04)</a:t>
            </a:r>
            <a:r>
              <a:rPr lang="en" sz="1200"/>
              <a:t>:</a:t>
            </a:r>
            <a:r>
              <a:rPr lang="en" sz="1200">
                <a:solidFill>
                  <a:srgbClr val="134D57"/>
                </a:solidFill>
              </a:rPr>
              <a:t>Detects human presence by measuring distance.</a:t>
            </a:r>
            <a:endParaRPr sz="1200">
              <a:solidFill>
                <a:srgbClr val="134D57"/>
              </a:solidFill>
            </a:endParaRPr>
          </a:p>
          <a:p>
            <a:pPr indent="-304800" lvl="0" marL="457200" rtl="0" algn="l">
              <a:spcBef>
                <a:spcPts val="0"/>
              </a:spcBef>
              <a:spcAft>
                <a:spcPts val="0"/>
              </a:spcAft>
              <a:buSzPts val="1200"/>
              <a:buChar char="●"/>
            </a:pPr>
            <a:r>
              <a:rPr b="1" lang="en" sz="1200"/>
              <a:t>PIR Sensor:</a:t>
            </a:r>
            <a:r>
              <a:rPr lang="en" sz="1200"/>
              <a:t> </a:t>
            </a:r>
            <a:r>
              <a:rPr lang="en" sz="1200">
                <a:solidFill>
                  <a:srgbClr val="134D57"/>
                </a:solidFill>
              </a:rPr>
              <a:t>Detects motion to determine occupancy for home automation</a:t>
            </a:r>
            <a:endParaRPr sz="1200">
              <a:solidFill>
                <a:srgbClr val="134D57"/>
              </a:solidFill>
            </a:endParaRPr>
          </a:p>
          <a:p>
            <a:pPr indent="-304800" lvl="0" marL="457200" rtl="0" algn="l">
              <a:spcBef>
                <a:spcPts val="0"/>
              </a:spcBef>
              <a:spcAft>
                <a:spcPts val="0"/>
              </a:spcAft>
              <a:buSzPts val="1200"/>
              <a:buChar char="●"/>
            </a:pPr>
            <a:r>
              <a:rPr b="1" lang="en" sz="1200"/>
              <a:t>Gas Sensor (MQ-2):</a:t>
            </a:r>
            <a:r>
              <a:rPr lang="en" sz="1200"/>
              <a:t> </a:t>
            </a:r>
            <a:r>
              <a:rPr lang="en" sz="1200">
                <a:solidFill>
                  <a:srgbClr val="134D57"/>
                </a:solidFill>
              </a:rPr>
              <a:t>Monitors gas levels to detect potential leaks.</a:t>
            </a:r>
            <a:endParaRPr sz="1200">
              <a:solidFill>
                <a:srgbClr val="134D57"/>
              </a:solidFill>
            </a:endParaRPr>
          </a:p>
          <a:p>
            <a:pPr indent="-304800" lvl="0" marL="457200" rtl="0" algn="l">
              <a:spcBef>
                <a:spcPts val="0"/>
              </a:spcBef>
              <a:spcAft>
                <a:spcPts val="0"/>
              </a:spcAft>
              <a:buSzPts val="1200"/>
              <a:buChar char="●"/>
            </a:pPr>
            <a:r>
              <a:rPr b="1" lang="en" sz="1200"/>
              <a:t>Light Dependent Resistor (LDR): </a:t>
            </a:r>
            <a:r>
              <a:rPr lang="en" sz="1200"/>
              <a:t> </a:t>
            </a:r>
            <a:r>
              <a:rPr lang="en" sz="1200">
                <a:solidFill>
                  <a:srgbClr val="134D57"/>
                </a:solidFill>
              </a:rPr>
              <a:t>Measures ambient light levels to control lighting.</a:t>
            </a:r>
            <a:endParaRPr sz="1200">
              <a:solidFill>
                <a:srgbClr val="134D57"/>
              </a:solidFill>
            </a:endParaRPr>
          </a:p>
          <a:p>
            <a:pPr indent="-304800" lvl="0" marL="457200" rtl="0" algn="l">
              <a:spcBef>
                <a:spcPts val="0"/>
              </a:spcBef>
              <a:spcAft>
                <a:spcPts val="0"/>
              </a:spcAft>
              <a:buSzPts val="1200"/>
              <a:buChar char="●"/>
            </a:pPr>
            <a:r>
              <a:rPr b="1" lang="en" sz="1200"/>
              <a:t>Relay Module:</a:t>
            </a:r>
            <a:r>
              <a:rPr lang="en" sz="1200"/>
              <a:t> </a:t>
            </a:r>
            <a:r>
              <a:rPr lang="en" sz="1200">
                <a:solidFill>
                  <a:srgbClr val="134D57"/>
                </a:solidFill>
              </a:rPr>
              <a:t>Controls external electrical devices like lights based on sensor inputs.</a:t>
            </a:r>
            <a:endParaRPr sz="1200">
              <a:solidFill>
                <a:srgbClr val="134D57"/>
              </a:solidFill>
            </a:endParaRPr>
          </a:p>
          <a:p>
            <a:pPr indent="-304800" lvl="0" marL="457200" rtl="0" algn="l">
              <a:spcBef>
                <a:spcPts val="0"/>
              </a:spcBef>
              <a:spcAft>
                <a:spcPts val="0"/>
              </a:spcAft>
              <a:buSzPts val="1200"/>
              <a:buChar char="●"/>
            </a:pPr>
            <a:r>
              <a:rPr b="1" lang="en" sz="1200"/>
              <a:t>EEPROM:</a:t>
            </a:r>
            <a:r>
              <a:rPr lang="en" sz="1200"/>
              <a:t> </a:t>
            </a:r>
            <a:r>
              <a:rPr lang="en" sz="1200">
                <a:solidFill>
                  <a:srgbClr val="134D57"/>
                </a:solidFill>
              </a:rPr>
              <a:t>Stores the master password securely for the lock mechanism</a:t>
            </a:r>
            <a:endParaRPr sz="1200"/>
          </a:p>
          <a:p>
            <a:pPr indent="0" lvl="0" marL="0" rtl="0" algn="l">
              <a:spcBef>
                <a:spcPts val="1200"/>
              </a:spcBef>
              <a:spcAft>
                <a:spcPts val="1200"/>
              </a:spcAft>
              <a:buNone/>
            </a:pPr>
            <a:r>
              <a:t/>
            </a:r>
            <a:endParaRPr/>
          </a:p>
        </p:txBody>
      </p:sp>
      <p:sp>
        <p:nvSpPr>
          <p:cNvPr id="545" name="Google Shape;545;p54"/>
          <p:cNvSpPr txBox="1"/>
          <p:nvPr>
            <p:ph type="ctrTitle"/>
          </p:nvPr>
        </p:nvSpPr>
        <p:spPr>
          <a:xfrm>
            <a:off x="5306400" y="399600"/>
            <a:ext cx="36504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Components and Sensors Used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55"/>
          <p:cNvSpPr txBox="1"/>
          <p:nvPr>
            <p:ph idx="1" type="subTitle"/>
          </p:nvPr>
        </p:nvSpPr>
        <p:spPr>
          <a:xfrm>
            <a:off x="442901" y="1112008"/>
            <a:ext cx="2077800" cy="5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p:txBody>
      </p:sp>
      <p:sp>
        <p:nvSpPr>
          <p:cNvPr id="551" name="Google Shape;551;p55"/>
          <p:cNvSpPr txBox="1"/>
          <p:nvPr>
            <p:ph type="title"/>
          </p:nvPr>
        </p:nvSpPr>
        <p:spPr>
          <a:xfrm>
            <a:off x="350325" y="3058438"/>
            <a:ext cx="3031500" cy="56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System Operation</a:t>
            </a:r>
            <a:endParaRPr/>
          </a:p>
        </p:txBody>
      </p:sp>
      <p:sp>
        <p:nvSpPr>
          <p:cNvPr id="552" name="Google Shape;552;p55"/>
          <p:cNvSpPr txBox="1"/>
          <p:nvPr>
            <p:ph idx="2" type="body"/>
          </p:nvPr>
        </p:nvSpPr>
        <p:spPr>
          <a:xfrm>
            <a:off x="442901" y="1302864"/>
            <a:ext cx="2077800" cy="610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500"/>
              <a:t>Human detection via ultrasonic sensor.</a:t>
            </a:r>
            <a:endParaRPr b="1" sz="1500"/>
          </a:p>
        </p:txBody>
      </p:sp>
      <p:sp>
        <p:nvSpPr>
          <p:cNvPr id="553" name="Google Shape;553;p55"/>
          <p:cNvSpPr txBox="1"/>
          <p:nvPr>
            <p:ph idx="4" type="body"/>
          </p:nvPr>
        </p:nvSpPr>
        <p:spPr>
          <a:xfrm>
            <a:off x="3148898" y="1302864"/>
            <a:ext cx="2077800" cy="610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500"/>
              <a:t>Password entry via keypad.</a:t>
            </a:r>
            <a:endParaRPr b="1" sz="1500"/>
          </a:p>
        </p:txBody>
      </p:sp>
      <p:sp>
        <p:nvSpPr>
          <p:cNvPr id="554" name="Google Shape;554;p55"/>
          <p:cNvSpPr txBox="1"/>
          <p:nvPr>
            <p:ph idx="6" type="body"/>
          </p:nvPr>
        </p:nvSpPr>
        <p:spPr>
          <a:xfrm>
            <a:off x="5955596" y="1302864"/>
            <a:ext cx="2077800" cy="610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500"/>
              <a:t>Authentication using EEPROM.</a:t>
            </a:r>
            <a:endParaRPr b="1" sz="1500"/>
          </a:p>
        </p:txBody>
      </p:sp>
      <p:sp>
        <p:nvSpPr>
          <p:cNvPr id="555" name="Google Shape;555;p55"/>
          <p:cNvSpPr txBox="1"/>
          <p:nvPr>
            <p:ph idx="8" type="body"/>
          </p:nvPr>
        </p:nvSpPr>
        <p:spPr>
          <a:xfrm>
            <a:off x="3698100" y="3624250"/>
            <a:ext cx="2257500" cy="610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500"/>
              <a:t>If correct, transition to automation mode</a:t>
            </a:r>
            <a:r>
              <a:rPr lang="en" sz="1500"/>
              <a:t>.</a:t>
            </a:r>
            <a:endParaRPr sz="1500"/>
          </a:p>
        </p:txBody>
      </p:sp>
      <p:sp>
        <p:nvSpPr>
          <p:cNvPr id="556" name="Google Shape;556;p55"/>
          <p:cNvSpPr txBox="1"/>
          <p:nvPr>
            <p:ph idx="13" type="body"/>
          </p:nvPr>
        </p:nvSpPr>
        <p:spPr>
          <a:xfrm>
            <a:off x="6516300" y="3582150"/>
            <a:ext cx="2257500" cy="610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500"/>
              <a:t>Control of lighting and gas monitoring.</a:t>
            </a:r>
            <a:endParaRPr b="1" sz="1500"/>
          </a:p>
        </p:txBody>
      </p:sp>
      <p:sp>
        <p:nvSpPr>
          <p:cNvPr id="557" name="Google Shape;557;p55"/>
          <p:cNvSpPr txBox="1"/>
          <p:nvPr/>
        </p:nvSpPr>
        <p:spPr>
          <a:xfrm>
            <a:off x="1549500" y="3475125"/>
            <a:ext cx="1672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Figtree"/>
                <a:ea typeface="Figtree"/>
                <a:cs typeface="Figtree"/>
                <a:sym typeface="Figtree"/>
              </a:rPr>
              <a:t>Step-by-Step Flow</a:t>
            </a:r>
            <a:endParaRPr b="1" sz="1200">
              <a:solidFill>
                <a:schemeClr val="dk1"/>
              </a:solidFill>
              <a:latin typeface="Figtree"/>
              <a:ea typeface="Figtree"/>
              <a:cs typeface="Figtree"/>
              <a:sym typeface="Figtre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pic>
        <p:nvPicPr>
          <p:cNvPr id="562" name="Google Shape;562;p56"/>
          <p:cNvPicPr preferRelativeResize="0"/>
          <p:nvPr>
            <p:ph idx="6" type="pic"/>
          </p:nvPr>
        </p:nvPicPr>
        <p:blipFill rotWithShape="1">
          <a:blip r:embed="rId3">
            <a:alphaModFix/>
          </a:blip>
          <a:srcRect b="13407" l="0" r="0" t="13407"/>
          <a:stretch/>
        </p:blipFill>
        <p:spPr>
          <a:xfrm>
            <a:off x="5028350" y="904100"/>
            <a:ext cx="3591600" cy="2029500"/>
          </a:xfrm>
          <a:prstGeom prst="roundRect">
            <a:avLst>
              <a:gd fmla="val 16667" name="adj"/>
            </a:avLst>
          </a:prstGeom>
        </p:spPr>
      </p:pic>
      <p:sp>
        <p:nvSpPr>
          <p:cNvPr id="563" name="Google Shape;563;p56"/>
          <p:cNvSpPr txBox="1"/>
          <p:nvPr>
            <p:ph type="ctrTitle"/>
          </p:nvPr>
        </p:nvSpPr>
        <p:spPr>
          <a:xfrm>
            <a:off x="718200" y="248475"/>
            <a:ext cx="79299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Schematic Diagram</a:t>
            </a:r>
            <a:endParaRPr/>
          </a:p>
        </p:txBody>
      </p:sp>
      <p:pic>
        <p:nvPicPr>
          <p:cNvPr id="564" name="Google Shape;564;p56"/>
          <p:cNvPicPr preferRelativeResize="0"/>
          <p:nvPr>
            <p:ph idx="5" type="pic"/>
          </p:nvPr>
        </p:nvPicPr>
        <p:blipFill rotWithShape="1">
          <a:blip r:embed="rId4">
            <a:alphaModFix/>
          </a:blip>
          <a:srcRect b="0" l="11281" r="11289" t="0"/>
          <a:stretch/>
        </p:blipFill>
        <p:spPr>
          <a:xfrm>
            <a:off x="993400" y="904100"/>
            <a:ext cx="3689400" cy="2174700"/>
          </a:xfrm>
          <a:prstGeom prst="roundRect">
            <a:avLst>
              <a:gd fmla="val 16667" name="adj"/>
            </a:avLst>
          </a:prstGeom>
        </p:spPr>
      </p:pic>
      <p:sp>
        <p:nvSpPr>
          <p:cNvPr id="565" name="Google Shape;565;p56"/>
          <p:cNvSpPr txBox="1"/>
          <p:nvPr/>
        </p:nvSpPr>
        <p:spPr>
          <a:xfrm>
            <a:off x="944775" y="3686700"/>
            <a:ext cx="6699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Figtree"/>
                <a:ea typeface="Figtree"/>
                <a:cs typeface="Figtree"/>
                <a:sym typeface="Figtree"/>
              </a:rPr>
              <a:t>The diagrams shows how the Arduino Uno is connected to the ultrasonic sensor, LCD, keypad, and other components. Each component's pin configuration is labeled for clarity.</a:t>
            </a:r>
            <a:endParaRPr sz="1200">
              <a:solidFill>
                <a:schemeClr val="dk2"/>
              </a:solidFill>
              <a:latin typeface="Figtree"/>
              <a:ea typeface="Figtree"/>
              <a:cs typeface="Figtree"/>
              <a:sym typeface="Figtre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57"/>
          <p:cNvSpPr txBox="1"/>
          <p:nvPr>
            <p:ph idx="1" type="body"/>
          </p:nvPr>
        </p:nvSpPr>
        <p:spPr>
          <a:xfrm>
            <a:off x="471600" y="1505800"/>
            <a:ext cx="4201200" cy="373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image displays the assembled circuit, including the Arduino Uno, sensors, LCD, and wiring. It highlights the layout and arrangement of components on the breadboard or PCB.</a:t>
            </a:r>
            <a:endParaRPr/>
          </a:p>
          <a:p>
            <a:pPr indent="0" lvl="0" marL="0" rtl="0" algn="l">
              <a:spcBef>
                <a:spcPts val="1200"/>
              </a:spcBef>
              <a:spcAft>
                <a:spcPts val="0"/>
              </a:spcAft>
              <a:buNone/>
            </a:pPr>
            <a:r>
              <a:t/>
            </a:r>
            <a:endParaRPr/>
          </a:p>
          <a:p>
            <a:pPr indent="0" lvl="0" marL="0" rtl="0" algn="l">
              <a:spcBef>
                <a:spcPts val="1200"/>
              </a:spcBef>
              <a:spcAft>
                <a:spcPts val="0"/>
              </a:spcAft>
              <a:buNone/>
            </a:pPr>
            <a:r>
              <a:rPr b="1" lang="en">
                <a:solidFill>
                  <a:schemeClr val="dk1"/>
                </a:solidFill>
                <a:latin typeface="Arial"/>
                <a:ea typeface="Arial"/>
                <a:cs typeface="Arial"/>
                <a:sym typeface="Arial"/>
              </a:rPr>
              <a:t>Circuit Setup Highlights:</a:t>
            </a:r>
            <a:r>
              <a:rPr lang="en">
                <a:solidFill>
                  <a:schemeClr val="dk1"/>
                </a:solidFill>
                <a:latin typeface="Arial"/>
                <a:ea typeface="Arial"/>
                <a:cs typeface="Arial"/>
                <a:sym typeface="Arial"/>
              </a:rPr>
              <a:t>.</a:t>
            </a:r>
            <a:endParaRPr>
              <a:solidFill>
                <a:schemeClr val="dk1"/>
              </a:solidFill>
              <a:latin typeface="Arial"/>
              <a:ea typeface="Arial"/>
              <a:cs typeface="Arial"/>
              <a:sym typeface="Arial"/>
            </a:endParaRPr>
          </a:p>
          <a:p>
            <a:pPr indent="-298450" lvl="0" marL="457200" rtl="0" algn="l">
              <a:spcBef>
                <a:spcPts val="1200"/>
              </a:spcBef>
              <a:spcAft>
                <a:spcPts val="0"/>
              </a:spcAft>
              <a:buClr>
                <a:schemeClr val="dk1"/>
              </a:buClr>
              <a:buSzPts val="1100"/>
              <a:buFont typeface="Arial"/>
              <a:buChar char="●"/>
            </a:pPr>
            <a:r>
              <a:rPr lang="en">
                <a:solidFill>
                  <a:schemeClr val="dk1"/>
                </a:solidFill>
                <a:latin typeface="Arial"/>
                <a:ea typeface="Arial"/>
                <a:cs typeface="Arial"/>
                <a:sym typeface="Arial"/>
              </a:rPr>
              <a:t>Demonstrates the physical connections as per the schematic diagram.</a:t>
            </a:r>
            <a:endParaRPr>
              <a:solidFill>
                <a:schemeClr val="dk1"/>
              </a:solidFill>
              <a:latin typeface="Arial"/>
              <a:ea typeface="Arial"/>
              <a:cs typeface="Arial"/>
              <a:sym typeface="Arial"/>
            </a:endParaRPr>
          </a:p>
          <a:p>
            <a:pPr indent="-298450" lvl="0" marL="457200" rtl="0" algn="l">
              <a:spcBef>
                <a:spcPts val="0"/>
              </a:spcBef>
              <a:spcAft>
                <a:spcPts val="0"/>
              </a:spcAft>
              <a:buClr>
                <a:schemeClr val="dk1"/>
              </a:buClr>
              <a:buSzPts val="1100"/>
              <a:buFont typeface="Arial"/>
              <a:buChar char="●"/>
            </a:pPr>
            <a:r>
              <a:rPr lang="en">
                <a:solidFill>
                  <a:schemeClr val="dk1"/>
                </a:solidFill>
                <a:latin typeface="Arial"/>
                <a:ea typeface="Arial"/>
                <a:cs typeface="Arial"/>
                <a:sym typeface="Arial"/>
              </a:rPr>
              <a:t>Provides a visual reference for assembling the system.</a:t>
            </a:r>
            <a:endParaRPr>
              <a:solidFill>
                <a:schemeClr val="dk1"/>
              </a:solidFill>
              <a:latin typeface="Arial"/>
              <a:ea typeface="Arial"/>
              <a:cs typeface="Arial"/>
              <a:sym typeface="Arial"/>
            </a:endParaRPr>
          </a:p>
          <a:p>
            <a:pPr indent="0" lvl="0" marL="0" rtl="0" algn="l">
              <a:spcBef>
                <a:spcPts val="1200"/>
              </a:spcBef>
              <a:spcAft>
                <a:spcPts val="1200"/>
              </a:spcAft>
              <a:buNone/>
            </a:pPr>
            <a:r>
              <a:t/>
            </a:r>
            <a:endParaRPr/>
          </a:p>
        </p:txBody>
      </p:sp>
      <p:sp>
        <p:nvSpPr>
          <p:cNvPr id="571" name="Google Shape;571;p57"/>
          <p:cNvSpPr txBox="1"/>
          <p:nvPr>
            <p:ph type="ctrTitle"/>
          </p:nvPr>
        </p:nvSpPr>
        <p:spPr>
          <a:xfrm>
            <a:off x="471600" y="363600"/>
            <a:ext cx="4201200" cy="5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Physical Circuit Implementation</a:t>
            </a:r>
            <a:endParaRPr/>
          </a:p>
        </p:txBody>
      </p:sp>
      <p:pic>
        <p:nvPicPr>
          <p:cNvPr id="572" name="Google Shape;572;p57"/>
          <p:cNvPicPr preferRelativeResize="0"/>
          <p:nvPr/>
        </p:nvPicPr>
        <p:blipFill>
          <a:blip r:embed="rId3">
            <a:alphaModFix/>
          </a:blip>
          <a:stretch>
            <a:fillRect/>
          </a:stretch>
        </p:blipFill>
        <p:spPr>
          <a:xfrm>
            <a:off x="4815575" y="1374300"/>
            <a:ext cx="4166400" cy="3192300"/>
          </a:xfrm>
          <a:prstGeom prst="round1Rect">
            <a:avLst>
              <a:gd fmla="val 16667" name="adj"/>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pic>
        <p:nvPicPr>
          <p:cNvPr id="577" name="Google Shape;577;p58"/>
          <p:cNvPicPr preferRelativeResize="0"/>
          <p:nvPr>
            <p:ph idx="2" type="pic"/>
          </p:nvPr>
        </p:nvPicPr>
        <p:blipFill rotWithShape="1">
          <a:blip r:embed="rId3">
            <a:alphaModFix/>
          </a:blip>
          <a:srcRect b="0" l="8395" r="8395" t="0"/>
          <a:stretch/>
        </p:blipFill>
        <p:spPr>
          <a:xfrm>
            <a:off x="0" y="399600"/>
            <a:ext cx="3947400" cy="4743900"/>
          </a:xfrm>
          <a:prstGeom prst="round1Rect">
            <a:avLst>
              <a:gd fmla="val 16667" name="adj"/>
            </a:avLst>
          </a:prstGeom>
        </p:spPr>
      </p:pic>
      <p:sp>
        <p:nvSpPr>
          <p:cNvPr id="578" name="Google Shape;578;p58"/>
          <p:cNvSpPr txBox="1"/>
          <p:nvPr>
            <p:ph idx="1" type="body"/>
          </p:nvPr>
        </p:nvSpPr>
        <p:spPr>
          <a:xfrm>
            <a:off x="5306400" y="1424300"/>
            <a:ext cx="3650400" cy="358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enable the functionalities of the Smart Home Automation and Security System, the Arduino Uno microcontroller is programmed using the Arduino IDE. The programming involves defining sensor inputs, setting up communication protocols, and implementing logic and control algorithms to automate and secure the home environment.</a:t>
            </a:r>
            <a:endParaRPr/>
          </a:p>
          <a:p>
            <a:pPr indent="0" lvl="0" marL="0" rtl="0" algn="l">
              <a:spcBef>
                <a:spcPts val="1200"/>
              </a:spcBef>
              <a:spcAft>
                <a:spcPts val="1200"/>
              </a:spcAft>
              <a:buNone/>
            </a:pPr>
            <a:r>
              <a:t/>
            </a:r>
            <a:endParaRPr/>
          </a:p>
        </p:txBody>
      </p:sp>
      <p:sp>
        <p:nvSpPr>
          <p:cNvPr id="579" name="Google Shape;579;p58"/>
          <p:cNvSpPr txBox="1"/>
          <p:nvPr>
            <p:ph type="ctrTitle"/>
          </p:nvPr>
        </p:nvSpPr>
        <p:spPr>
          <a:xfrm>
            <a:off x="5306400" y="399600"/>
            <a:ext cx="36504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Programming the Arduino Uno for Home Automation and Security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59"/>
          <p:cNvSpPr txBox="1"/>
          <p:nvPr>
            <p:ph type="ctrTitle"/>
          </p:nvPr>
        </p:nvSpPr>
        <p:spPr>
          <a:xfrm>
            <a:off x="5306400" y="399600"/>
            <a:ext cx="3650400" cy="5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 Detection Technology</a:t>
            </a:r>
            <a:endParaRPr/>
          </a:p>
        </p:txBody>
      </p:sp>
      <p:pic>
        <p:nvPicPr>
          <p:cNvPr id="585" name="Google Shape;585;p59"/>
          <p:cNvPicPr preferRelativeResize="0"/>
          <p:nvPr/>
        </p:nvPicPr>
        <p:blipFill>
          <a:blip r:embed="rId3">
            <a:alphaModFix/>
          </a:blip>
          <a:stretch>
            <a:fillRect/>
          </a:stretch>
        </p:blipFill>
        <p:spPr>
          <a:xfrm>
            <a:off x="328550" y="1216150"/>
            <a:ext cx="4359000" cy="3040200"/>
          </a:xfrm>
          <a:prstGeom prst="roundRect">
            <a:avLst>
              <a:gd fmla="val 16667" name="adj"/>
            </a:avLst>
          </a:prstGeom>
          <a:noFill/>
          <a:ln>
            <a:noFill/>
          </a:ln>
        </p:spPr>
      </p:pic>
      <p:sp>
        <p:nvSpPr>
          <p:cNvPr id="586" name="Google Shape;586;p59"/>
          <p:cNvSpPr txBox="1"/>
          <p:nvPr/>
        </p:nvSpPr>
        <p:spPr>
          <a:xfrm>
            <a:off x="5444100" y="1533625"/>
            <a:ext cx="3611400" cy="178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300">
                <a:solidFill>
                  <a:schemeClr val="dk2"/>
                </a:solidFill>
                <a:latin typeface="Figtree"/>
                <a:ea typeface="Figtree"/>
                <a:cs typeface="Figtree"/>
                <a:sym typeface="Figtree"/>
              </a:rPr>
              <a:t>The ultrasonic sensor continuously measures the distance to detect human presence within a predefined threshold (e.g., 20 cm). If a human is detected, the system prompts the user to enter a password.</a:t>
            </a:r>
            <a:endParaRPr sz="1300">
              <a:solidFill>
                <a:schemeClr val="dk2"/>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t/>
            </a:r>
            <a:endParaRPr sz="1300">
              <a:solidFill>
                <a:schemeClr val="dk2"/>
              </a:solidFill>
              <a:latin typeface="Figtree"/>
              <a:ea typeface="Figtree"/>
              <a:cs typeface="Figtree"/>
              <a:sym typeface="Figtree"/>
            </a:endParaRPr>
          </a:p>
          <a:p>
            <a:pPr indent="0" lvl="0" marL="0" rtl="0" algn="l">
              <a:spcBef>
                <a:spcPts val="0"/>
              </a:spcBef>
              <a:spcAft>
                <a:spcPts val="0"/>
              </a:spcAft>
              <a:buClr>
                <a:schemeClr val="dk1"/>
              </a:buClr>
              <a:buSzPts val="1100"/>
              <a:buFont typeface="Arial"/>
              <a:buNone/>
            </a:pPr>
            <a:r>
              <a:rPr lang="en" sz="1300">
                <a:solidFill>
                  <a:schemeClr val="dk2"/>
                </a:solidFill>
                <a:latin typeface="Figtree"/>
                <a:ea typeface="Figtree"/>
                <a:cs typeface="Figtree"/>
                <a:sym typeface="Figtree"/>
              </a:rPr>
              <a:t> </a:t>
            </a:r>
            <a:endParaRPr sz="1300">
              <a:solidFill>
                <a:schemeClr val="dk2"/>
              </a:solidFill>
              <a:latin typeface="Figtree"/>
              <a:ea typeface="Figtree"/>
              <a:cs typeface="Figtree"/>
              <a:sym typeface="Figtree"/>
            </a:endParaRPr>
          </a:p>
          <a:p>
            <a:pPr indent="0" lvl="0" marL="0" rtl="0" algn="l">
              <a:spcBef>
                <a:spcPts val="0"/>
              </a:spcBef>
              <a:spcAft>
                <a:spcPts val="0"/>
              </a:spcAft>
              <a:buNone/>
            </a:pPr>
            <a:r>
              <a:t/>
            </a:r>
            <a:endParaRPr sz="1300">
              <a:solidFill>
                <a:schemeClr val="dk2"/>
              </a:solidFill>
              <a:latin typeface="Figtree"/>
              <a:ea typeface="Figtree"/>
              <a:cs typeface="Figtree"/>
              <a:sym typeface="Figtree"/>
            </a:endParaRPr>
          </a:p>
        </p:txBody>
      </p:sp>
    </p:spTree>
  </p:cSld>
  <p:clrMapOvr>
    <a:masterClrMapping/>
  </p:clrMapOvr>
</p:sld>
</file>

<file path=ppt/theme/theme1.xml><?xml version="1.0" encoding="utf-8"?>
<a:theme xmlns:a="http://schemas.openxmlformats.org/drawingml/2006/main" xmlns:r="http://schemas.openxmlformats.org/officeDocument/2006/relationships" name="Figtree Fusion">
  <a:themeElements>
    <a:clrScheme name="Simple Light">
      <a:dk1>
        <a:srgbClr val="000000"/>
      </a:dk1>
      <a:lt1>
        <a:srgbClr val="FFFFFF"/>
      </a:lt1>
      <a:dk2>
        <a:srgbClr val="666666"/>
      </a:dk2>
      <a:lt2>
        <a:srgbClr val="EEEEEE"/>
      </a:lt2>
      <a:accent1>
        <a:srgbClr val="7F6CFC"/>
      </a:accent1>
      <a:accent2>
        <a:srgbClr val="1EDFCB"/>
      </a:accent2>
      <a:accent3>
        <a:srgbClr val="117DFF"/>
      </a:accent3>
      <a:accent4>
        <a:srgbClr val="F7627B"/>
      </a:accent4>
      <a:accent5>
        <a:srgbClr val="FF0000"/>
      </a:accent5>
      <a:accent6>
        <a:srgbClr val="EEFF41"/>
      </a:accent6>
      <a:hlink>
        <a:srgbClr val="00FF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